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4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5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6.xml" ContentType="application/vnd.openxmlformats-officedocument.theme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theme/theme7.xml" ContentType="application/vnd.openxmlformats-officedocument.theme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theme/theme8.xml" ContentType="application/vnd.openxmlformats-officedocument.theme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theme/theme9.xml" ContentType="application/vnd.openxmlformats-officedocument.theme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theme/theme10.xml" ContentType="application/vnd.openxmlformats-officedocument.theme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theme/theme11.xml" ContentType="application/vnd.openxmlformats-officedocument.theme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theme/theme12.xml" ContentType="application/vnd.openxmlformats-officedocument.theme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75" r:id="rId4"/>
    <p:sldMasterId id="2147484495" r:id="rId5"/>
    <p:sldMasterId id="2147484515" r:id="rId6"/>
    <p:sldMasterId id="2147484535" r:id="rId7"/>
    <p:sldMasterId id="2147484564" r:id="rId8"/>
    <p:sldMasterId id="2147484593" r:id="rId9"/>
    <p:sldMasterId id="2147484612" r:id="rId10"/>
    <p:sldMasterId id="2147484636" r:id="rId11"/>
    <p:sldMasterId id="2147484660" r:id="rId12"/>
    <p:sldMasterId id="2147484688" r:id="rId13"/>
    <p:sldMasterId id="2147484708" r:id="rId14"/>
    <p:sldMasterId id="2147484720" r:id="rId15"/>
    <p:sldMasterId id="2147484748" r:id="rId16"/>
  </p:sldMasterIdLst>
  <p:notesMasterIdLst>
    <p:notesMasterId r:id="rId33"/>
  </p:notesMasterIdLst>
  <p:handoutMasterIdLst>
    <p:handoutMasterId r:id="rId34"/>
  </p:handoutMasterIdLst>
  <p:sldIdLst>
    <p:sldId id="1932" r:id="rId17"/>
    <p:sldId id="406" r:id="rId18"/>
    <p:sldId id="1594" r:id="rId19"/>
    <p:sldId id="1934" r:id="rId20"/>
    <p:sldId id="258" r:id="rId21"/>
    <p:sldId id="263" r:id="rId22"/>
    <p:sldId id="261" r:id="rId23"/>
    <p:sldId id="1822" r:id="rId24"/>
    <p:sldId id="1925" r:id="rId25"/>
    <p:sldId id="1936" r:id="rId26"/>
    <p:sldId id="1935" r:id="rId27"/>
    <p:sldId id="1948" r:id="rId28"/>
    <p:sldId id="1817" r:id="rId29"/>
    <p:sldId id="1943" r:id="rId30"/>
    <p:sldId id="1354" r:id="rId31"/>
    <p:sldId id="257" r:id="rId3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Mitchell Derrey" initials="MD" lastIdx="8" clrIdx="4">
    <p:extLst>
      <p:ext uri="{19B8F6BF-5375-455C-9EA6-DF929625EA0E}">
        <p15:presenceInfo xmlns:p15="http://schemas.microsoft.com/office/powerpoint/2012/main" userId="S-1-5-21-383413107-1061881802-891584314-4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37373"/>
    <a:srgbClr val="323232"/>
    <a:srgbClr val="000000"/>
    <a:srgbClr val="E6E6E6"/>
    <a:srgbClr val="D2D2D2"/>
    <a:srgbClr val="505050"/>
    <a:srgbClr val="525252"/>
    <a:srgbClr val="0078D7"/>
    <a:srgbClr val="FF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horzBarState="maximized">
    <p:restoredLeft sz="13798" autoAdjust="0"/>
    <p:restoredTop sz="92136" autoAdjust="0"/>
  </p:normalViewPr>
  <p:slideViewPr>
    <p:cSldViewPr>
      <p:cViewPr varScale="1">
        <p:scale>
          <a:sx n="124" d="100"/>
          <a:sy n="124" d="100"/>
        </p:scale>
        <p:origin x="45" y="5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3042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2.xml"/><Relationship Id="rId26" Type="http://schemas.openxmlformats.org/officeDocument/2006/relationships/slide" Target="slides/slide10.xml"/><Relationship Id="rId39" Type="http://schemas.openxmlformats.org/officeDocument/2006/relationships/tableStyles" Target="tableStyles.xml"/><Relationship Id="rId21" Type="http://schemas.openxmlformats.org/officeDocument/2006/relationships/slide" Target="slides/slide5.xml"/><Relationship Id="rId34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1.xml"/><Relationship Id="rId25" Type="http://schemas.openxmlformats.org/officeDocument/2006/relationships/slide" Target="slides/slide9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3.xml"/><Relationship Id="rId20" Type="http://schemas.openxmlformats.org/officeDocument/2006/relationships/slide" Target="slides/slide4.xml"/><Relationship Id="rId29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8.xml"/><Relationship Id="rId32" Type="http://schemas.openxmlformats.org/officeDocument/2006/relationships/slide" Target="slides/slide16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Master" Target="slideMasters/slideMaster12.xml"/><Relationship Id="rId23" Type="http://schemas.openxmlformats.org/officeDocument/2006/relationships/slide" Target="slides/slide7.xml"/><Relationship Id="rId28" Type="http://schemas.openxmlformats.org/officeDocument/2006/relationships/slide" Target="slides/slide12.xml"/><Relationship Id="rId36" Type="http://schemas.openxmlformats.org/officeDocument/2006/relationships/presProps" Target="presProp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3.xml"/><Relationship Id="rId31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6.xml"/><Relationship Id="rId27" Type="http://schemas.openxmlformats.org/officeDocument/2006/relationships/slide" Target="slides/slide11.xml"/><Relationship Id="rId30" Type="http://schemas.openxmlformats.org/officeDocument/2006/relationships/slide" Target="slides/slide14.xml"/><Relationship Id="rId35" Type="http://schemas.openxmlformats.org/officeDocument/2006/relationships/commentAuthors" Target="commentAuthor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Build 2017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9/10/2018 11:04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jpg>
</file>

<file path=ppt/media/image16.png>
</file>

<file path=ppt/media/image18.png>
</file>

<file path=ppt/media/image19.png>
</file>

<file path=ppt/media/image2.jpeg>
</file>

<file path=ppt/media/image22.jpg>
</file>

<file path=ppt/media/image23.jpe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Build 2017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9/10/2018 11:04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11:04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6151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9762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F19A73-88F5-4B80-A929-CF8E66EE5449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64508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93749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79507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58EDD96-567D-4E79-8F9F-D2D409A6DB4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5478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6436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957724-74D0-4AAB-8366-EF91C6CD080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106436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177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581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2306F8-3A59-4A80-9939-352045AD68A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5053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2306F8-3A59-4A80-9939-352045AD68A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5565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F19A73-88F5-4B80-A929-CF8E66EE5449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2250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4420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3898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E0C910-0166-48E0-B8EF-5071277A02A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9/10/2018 11:06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104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8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9.xml"/></Relationships>
</file>

<file path=ppt/slideLayouts/_rels/slideLayout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9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9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9.xml"/></Relationships>
</file>

<file path=ppt/slideLayouts/_rels/slideLayout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9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9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9.xml"/></Relationships>
</file>

<file path=ppt/slideLayouts/_rels/slideLayout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9.xml"/></Relationships>
</file>

<file path=ppt/slideLayouts/_rels/slideLayout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9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9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0.xml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0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0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2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2.xml"/></Relationships>
</file>

<file path=ppt/slideLayouts/_rels/slideLayout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2.xml"/></Relationships>
</file>

<file path=ppt/slideLayouts/_rels/slideLayout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12.xml"/></Relationships>
</file>

<file path=ppt/slideLayouts/_rels/slideLayout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12.xml"/></Relationships>
</file>

<file path=ppt/slideLayouts/_rels/slideLayout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12.xml"/></Relationships>
</file>

<file path=ppt/slideLayouts/_rels/slideLayout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12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Build 20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436475" cy="5571636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681" y="4960286"/>
            <a:ext cx="12434794" cy="2034239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0689" y="5357956"/>
            <a:ext cx="2648621" cy="116980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688" y="479424"/>
            <a:ext cx="1451843" cy="3096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752216" y="4960286"/>
            <a:ext cx="4684259" cy="20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010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186366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39C40-7ED1-4034-947E-783F823E1E1B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1138F-B955-46B1-93CD-63A17045C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16302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0571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1" y="1212853"/>
            <a:ext cx="11887200" cy="202892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466" indent="0">
              <a:buNone/>
              <a:defRPr/>
            </a:lvl3pPr>
            <a:lvl4pPr marL="456930" indent="0">
              <a:buNone/>
              <a:defRPr/>
            </a:lvl4pPr>
            <a:lvl5pPr marL="68539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136922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3219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2" y="1212854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425" indent="0">
              <a:buNone/>
              <a:defRPr/>
            </a:lvl3pPr>
            <a:lvl4pPr marL="456849" indent="0">
              <a:buNone/>
              <a:defRPr/>
            </a:lvl4pPr>
            <a:lvl5pPr marL="68527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522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erior3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1261872"/>
            <a:ext cx="6218238" cy="2490233"/>
          </a:xfrm>
          <a:prstGeom prst="rect">
            <a:avLst/>
          </a:prstGeom>
        </p:spPr>
        <p:txBody>
          <a:bodyPr lIns="182880" tIns="182880" rIns="182880" bIns="182880"/>
          <a:lstStyle>
            <a:lvl1pPr marL="0" indent="0">
              <a:spcBef>
                <a:spcPts val="1360"/>
              </a:spcBef>
              <a:buFont typeface="Arial"/>
              <a:buNone/>
              <a:defRPr sz="3264" baseline="0">
                <a:solidFill>
                  <a:schemeClr val="tx1"/>
                </a:solidFill>
                <a:latin typeface="Segoe UI Light"/>
                <a:cs typeface="Segoe UI Light"/>
              </a:defRPr>
            </a:lvl1pPr>
            <a:lvl2pPr marL="901186" indent="-466131">
              <a:spcBef>
                <a:spcPts val="1360"/>
              </a:spcBef>
              <a:buFont typeface="Arial" panose="020B0604020202020204" pitchFamily="34" charset="0"/>
              <a:buChar char="•"/>
              <a:defRPr sz="3264">
                <a:solidFill>
                  <a:schemeClr val="bg1"/>
                </a:solidFill>
                <a:latin typeface="Segoe UI Light"/>
                <a:cs typeface="Segoe UI Light"/>
              </a:defRPr>
            </a:lvl2pPr>
            <a:lvl3pPr marL="1243015">
              <a:spcBef>
                <a:spcPts val="1360"/>
              </a:spcBef>
              <a:buFont typeface="Arial"/>
              <a:buChar char="•"/>
              <a:defRPr sz="2990">
                <a:solidFill>
                  <a:schemeClr val="bg1"/>
                </a:solidFill>
                <a:latin typeface="Segoe UI Light"/>
                <a:cs typeface="Segoe UI Light"/>
              </a:defRPr>
            </a:lvl3pPr>
            <a:lvl4pPr marL="1740221">
              <a:spcBef>
                <a:spcPts val="1360"/>
              </a:spcBef>
              <a:buFont typeface="Arial"/>
              <a:buChar char="•"/>
              <a:defRPr sz="2718" baseline="0">
                <a:solidFill>
                  <a:schemeClr val="bg1"/>
                </a:solidFill>
                <a:latin typeface="Segoe UI Light"/>
                <a:cs typeface="Segoe UI Light"/>
              </a:defRPr>
            </a:lvl4pPr>
            <a:lvl5pPr marL="1988824" indent="248605">
              <a:spcBef>
                <a:spcPts val="1360"/>
              </a:spcBef>
              <a:buFont typeface="Arial"/>
              <a:buChar char="•"/>
              <a:tabLst>
                <a:tab pos="2177436" algn="l"/>
              </a:tabLst>
              <a:defRPr sz="2448" baseline="0">
                <a:solidFill>
                  <a:schemeClr val="bg1"/>
                </a:solidFill>
                <a:latin typeface="Segoe UI Light"/>
                <a:cs typeface="Segoe UI Light"/>
              </a:defRPr>
            </a:lvl5pPr>
          </a:lstStyle>
          <a:p>
            <a:pPr lvl="1"/>
            <a:r>
              <a:rPr lang="en-US" dirty="0"/>
              <a:t>Bullet first level</a:t>
            </a:r>
          </a:p>
          <a:p>
            <a:pPr lvl="2"/>
            <a:r>
              <a:rPr lang="en-US" dirty="0"/>
              <a:t>Bullet second level</a:t>
            </a:r>
          </a:p>
          <a:p>
            <a:pPr lvl="3"/>
            <a:r>
              <a:rPr lang="en-US" dirty="0"/>
              <a:t>Bullet third level</a:t>
            </a:r>
          </a:p>
          <a:p>
            <a:pPr lvl="4"/>
            <a:r>
              <a:rPr lang="en-US" dirty="0"/>
              <a:t>Bullet fourth level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18237" y="1254396"/>
            <a:ext cx="6218238" cy="2490233"/>
          </a:xfrm>
          <a:prstGeom prst="rect">
            <a:avLst/>
          </a:prstGeom>
        </p:spPr>
        <p:txBody>
          <a:bodyPr lIns="182880" tIns="182880" rIns="182880" bIns="182880"/>
          <a:lstStyle>
            <a:lvl1pPr marL="0" indent="0">
              <a:spcBef>
                <a:spcPts val="1360"/>
              </a:spcBef>
              <a:buFont typeface="Arial"/>
              <a:buNone/>
              <a:defRPr sz="3264" baseline="0">
                <a:solidFill>
                  <a:schemeClr val="tx1"/>
                </a:solidFill>
                <a:latin typeface="Segoe UI Light"/>
                <a:cs typeface="Segoe UI Light"/>
              </a:defRPr>
            </a:lvl1pPr>
            <a:lvl2pPr marL="901186" indent="-466131">
              <a:spcBef>
                <a:spcPts val="1360"/>
              </a:spcBef>
              <a:buFont typeface="Arial" panose="020B0604020202020204" pitchFamily="34" charset="0"/>
              <a:buChar char="•"/>
              <a:defRPr sz="3264">
                <a:solidFill>
                  <a:schemeClr val="bg1"/>
                </a:solidFill>
                <a:latin typeface="Segoe UI Light"/>
                <a:cs typeface="Segoe UI Light"/>
              </a:defRPr>
            </a:lvl2pPr>
            <a:lvl3pPr marL="1243015">
              <a:spcBef>
                <a:spcPts val="1360"/>
              </a:spcBef>
              <a:buFont typeface="Arial"/>
              <a:buChar char="•"/>
              <a:defRPr sz="2990">
                <a:solidFill>
                  <a:schemeClr val="bg1"/>
                </a:solidFill>
                <a:latin typeface="Segoe UI Light"/>
                <a:cs typeface="Segoe UI Light"/>
              </a:defRPr>
            </a:lvl3pPr>
            <a:lvl4pPr marL="1740221">
              <a:spcBef>
                <a:spcPts val="1360"/>
              </a:spcBef>
              <a:buFont typeface="Arial"/>
              <a:buChar char="•"/>
              <a:defRPr sz="2718" baseline="0">
                <a:solidFill>
                  <a:schemeClr val="bg1"/>
                </a:solidFill>
                <a:latin typeface="Segoe UI Light"/>
                <a:cs typeface="Segoe UI Light"/>
              </a:defRPr>
            </a:lvl4pPr>
            <a:lvl5pPr marL="1988824" indent="248605">
              <a:spcBef>
                <a:spcPts val="1360"/>
              </a:spcBef>
              <a:buFont typeface="Arial"/>
              <a:buChar char="•"/>
              <a:tabLst>
                <a:tab pos="2177436" algn="l"/>
              </a:tabLst>
              <a:defRPr sz="2448" baseline="0">
                <a:solidFill>
                  <a:schemeClr val="bg1"/>
                </a:solidFill>
                <a:latin typeface="Segoe UI Light"/>
                <a:cs typeface="Segoe UI Light"/>
              </a:defRPr>
            </a:lvl5pPr>
          </a:lstStyle>
          <a:p>
            <a:pPr lvl="1"/>
            <a:r>
              <a:rPr lang="en-US" dirty="0"/>
              <a:t>Bullet first level</a:t>
            </a:r>
          </a:p>
          <a:p>
            <a:pPr lvl="2"/>
            <a:r>
              <a:rPr lang="en-US" dirty="0"/>
              <a:t>Bullet second level</a:t>
            </a:r>
          </a:p>
          <a:p>
            <a:pPr lvl="3"/>
            <a:r>
              <a:rPr lang="en-US" dirty="0"/>
              <a:t>Bullet third level</a:t>
            </a:r>
          </a:p>
          <a:p>
            <a:pPr lvl="4"/>
            <a:r>
              <a:rPr lang="en-US" dirty="0"/>
              <a:t>Bullet fourth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70087" y="6590006"/>
            <a:ext cx="1718652" cy="17075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1088" dirty="0">
                <a:solidFill>
                  <a:schemeClr val="bg1"/>
                </a:solidFill>
                <a:latin typeface="Segoe UI"/>
                <a:cs typeface="Segoe UI"/>
              </a:rPr>
              <a:t>Microsoft Confidential</a:t>
            </a:r>
          </a:p>
        </p:txBody>
      </p:sp>
      <p:sp>
        <p:nvSpPr>
          <p:cNvPr id="10" name="Title 1"/>
          <p:cNvSpPr>
            <a:spLocks noGrp="1" noChangeAspect="1"/>
          </p:cNvSpPr>
          <p:nvPr>
            <p:ph type="title"/>
          </p:nvPr>
        </p:nvSpPr>
        <p:spPr>
          <a:xfrm>
            <a:off x="141809" y="-1"/>
            <a:ext cx="12294666" cy="1236019"/>
          </a:xfrm>
          <a:prstGeom prst="rect">
            <a:avLst/>
          </a:prstGeom>
        </p:spPr>
        <p:txBody>
          <a:bodyPr lIns="91440" tIns="91440" bIns="91440" anchor="ctr"/>
          <a:lstStyle>
            <a:lvl1pPr algn="l">
              <a:defRPr sz="5438">
                <a:solidFill>
                  <a:srgbClr val="FFFFFF"/>
                </a:solidFill>
                <a:latin typeface="Segoe UI Light"/>
                <a:cs typeface="Segoe UI 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5159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523733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120" indent="0" algn="ctr">
              <a:buNone/>
              <a:defRPr sz="2040"/>
            </a:lvl2pPr>
            <a:lvl3pPr marL="932239" indent="0" algn="ctr">
              <a:buNone/>
              <a:defRPr sz="1836"/>
            </a:lvl3pPr>
            <a:lvl4pPr marL="1398358" indent="0" algn="ctr">
              <a:buNone/>
              <a:defRPr sz="1632"/>
            </a:lvl4pPr>
            <a:lvl5pPr marL="1864477" indent="0" algn="ctr">
              <a:buNone/>
              <a:defRPr sz="1632"/>
            </a:lvl5pPr>
            <a:lvl6pPr marL="2330596" indent="0" algn="ctr">
              <a:buNone/>
              <a:defRPr sz="1632"/>
            </a:lvl6pPr>
            <a:lvl7pPr marL="2796716" indent="0" algn="ctr">
              <a:buNone/>
              <a:defRPr sz="1632"/>
            </a:lvl7pPr>
            <a:lvl8pPr marL="3262835" indent="0" algn="ctr">
              <a:buNone/>
              <a:defRPr sz="1632"/>
            </a:lvl8pPr>
            <a:lvl9pPr marL="3728953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A9CA1-9B42-4012-AAB9-F6E7EBC695DB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057DF-175E-497C-9842-5CB973F80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9378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A9CA1-9B42-4012-AAB9-F6E7EBC695DB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057DF-175E-497C-9842-5CB973F80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425898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Build 20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436475" cy="5571636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681" y="4960286"/>
            <a:ext cx="12434794" cy="2034239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0689" y="5357956"/>
            <a:ext cx="2648621" cy="116980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688" y="479424"/>
            <a:ext cx="1451843" cy="3096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752216" y="4960286"/>
            <a:ext cx="4684259" cy="20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304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3002"/>
          <a:stretch/>
        </p:blipFill>
        <p:spPr>
          <a:xfrm>
            <a:off x="7752216" y="5084764"/>
            <a:ext cx="4684259" cy="1909762"/>
          </a:xfrm>
          <a:prstGeom prst="rect">
            <a:avLst/>
          </a:prstGeom>
        </p:spPr>
      </p:pic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418638" y="296863"/>
            <a:ext cx="2743200" cy="461665"/>
          </a:xfrm>
        </p:spPr>
        <p:txBody>
          <a:bodyPr/>
          <a:lstStyle>
            <a:lvl1pPr marL="0" marR="0" indent="0" algn="r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282738" y="6041341"/>
            <a:ext cx="1634102" cy="664797"/>
          </a:xfrm>
          <a:prstGeom prst="rect">
            <a:avLst/>
          </a:prstGeom>
        </p:spPr>
        <p:txBody>
          <a:bodyPr wrap="none" lIns="182880" tIns="146304" rIns="182880" bIns="146304">
            <a:spAutoFit/>
          </a:bodyPr>
          <a:lstStyle/>
          <a:p>
            <a:r>
              <a:rPr lang="en-US" sz="2400" dirty="0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#</a:t>
            </a:r>
            <a:r>
              <a:rPr lang="en-US" sz="2400" dirty="0" err="1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MSBuild</a:t>
            </a:r>
            <a:endParaRPr lang="en-US" sz="2400" dirty="0">
              <a:gradFill>
                <a:gsLst>
                  <a:gs pos="2597">
                    <a:schemeClr val="tx1"/>
                  </a:gs>
                  <a:gs pos="18182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253318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3832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79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66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52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61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0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193176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521533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9633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76652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03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381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7344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358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5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166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002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Only white background"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4336305"/>
      </p:ext>
    </p:extLst>
  </p:cSld>
  <p:clrMapOvr>
    <a:masterClrMapping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738" tIns="146189" rIns="182738" bIns="14618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172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9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4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90737"/>
            <a:ext cx="1436313" cy="306604"/>
          </a:xfrm>
          <a:prstGeom prst="rect">
            <a:avLst/>
          </a:prstGeom>
        </p:spPr>
      </p:pic>
      <p:sp>
        <p:nvSpPr>
          <p:cNvPr id="12" name="Freeform 11"/>
          <p:cNvSpPr>
            <a:spLocks noEditPoints="1"/>
          </p:cNvSpPr>
          <p:nvPr userDrawn="1"/>
        </p:nvSpPr>
        <p:spPr bwMode="black">
          <a:xfrm>
            <a:off x="2137569" y="2473327"/>
            <a:ext cx="8161338" cy="2047875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00BCF2"/>
          </a:solidFill>
          <a:ln>
            <a:noFill/>
          </a:ln>
        </p:spPr>
        <p:txBody>
          <a:bodyPr vert="horz" wrap="square" lIns="91368" tIns="45685" rIns="91368" bIns="45685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</p:spTree>
    <p:extLst>
      <p:ext uri="{BB962C8B-B14F-4D97-AF65-F5344CB8AC3E}">
        <p14:creationId xmlns:p14="http://schemas.microsoft.com/office/powerpoint/2010/main" val="1123463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4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5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7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7"/>
            <a:ext cx="1449939" cy="30660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4" cy="578106"/>
          </a:xfrm>
        </p:spPr>
        <p:txBody>
          <a:bodyPr lIns="182880" tIns="146304" rIns="182880" bIns="146304"/>
          <a:lstStyle>
            <a:lvl1pPr marL="0" indent="0" algn="r">
              <a:buNone/>
              <a:defRPr sz="1998">
                <a:latin typeface="+mn-lt"/>
              </a:defRPr>
            </a:lvl1pPr>
            <a:lvl2pPr marL="342624" indent="0">
              <a:buNone/>
              <a:defRPr sz="1998"/>
            </a:lvl2pPr>
            <a:lvl3pPr marL="571041" indent="0">
              <a:buNone/>
              <a:defRPr sz="1998"/>
            </a:lvl3pPr>
            <a:lvl4pPr marL="799457" indent="0">
              <a:buNone/>
              <a:defRPr sz="1998"/>
            </a:lvl4pPr>
            <a:lvl5pPr marL="1027873" indent="0">
              <a:buNone/>
              <a:defRPr sz="1998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88989" y="6072577"/>
            <a:ext cx="1920852" cy="633989"/>
          </a:xfrm>
          <a:prstGeom prst="rect">
            <a:avLst/>
          </a:prstGeom>
          <a:noFill/>
        </p:spPr>
        <p:txBody>
          <a:bodyPr wrap="none" lIns="182738" tIns="146189" rIns="182738" bIns="146189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398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2359096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4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5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7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4" cy="578106"/>
          </a:xfrm>
        </p:spPr>
        <p:txBody>
          <a:bodyPr lIns="182880" tIns="146304" rIns="182880" bIns="146304"/>
          <a:lstStyle>
            <a:lvl1pPr marL="0" indent="0" algn="r">
              <a:buNone/>
              <a:defRPr sz="1998">
                <a:latin typeface="+mn-lt"/>
              </a:defRPr>
            </a:lvl1pPr>
            <a:lvl2pPr marL="342624" indent="0">
              <a:buNone/>
              <a:defRPr sz="1998"/>
            </a:lvl2pPr>
            <a:lvl3pPr marL="571041" indent="0">
              <a:buNone/>
              <a:defRPr sz="1998"/>
            </a:lvl3pPr>
            <a:lvl4pPr marL="799457" indent="0">
              <a:buNone/>
              <a:defRPr sz="1998"/>
            </a:lvl4pPr>
            <a:lvl5pPr marL="1027873" indent="0">
              <a:buNone/>
              <a:defRPr sz="1998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8" name="Freeform 7"/>
          <p:cNvSpPr>
            <a:spLocks noChangeAspect="1" noEditPoints="1"/>
          </p:cNvSpPr>
          <p:nvPr userDrawn="1"/>
        </p:nvSpPr>
        <p:spPr bwMode="black">
          <a:xfrm>
            <a:off x="457201" y="490736"/>
            <a:ext cx="1239006" cy="310896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368" tIns="45685" rIns="91368" bIns="45685" numCol="1" anchor="t" anchorCtr="0" compatLnSpc="1">
            <a:prstTxWarp prst="textNoShape">
              <a:avLst/>
            </a:prstTxWarp>
          </a:bodyPr>
          <a:lstStyle/>
          <a:p>
            <a:endParaRPr lang="en-US" sz="1836">
              <a:solidFill>
                <a:srgbClr val="404040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88989" y="6072577"/>
            <a:ext cx="1920852" cy="633989"/>
          </a:xfrm>
          <a:prstGeom prst="rect">
            <a:avLst/>
          </a:prstGeom>
          <a:noFill/>
        </p:spPr>
        <p:txBody>
          <a:bodyPr wrap="none" lIns="182738" tIns="146189" rIns="182738" bIns="146189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398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2510339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199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98"/>
            </a:lvl2pPr>
            <a:lvl3pPr marL="228416" indent="0">
              <a:buNone/>
              <a:defRPr/>
            </a:lvl3pPr>
            <a:lvl4pPr marL="456833" indent="0">
              <a:buNone/>
              <a:defRPr/>
            </a:lvl4pPr>
            <a:lvl5pPr marL="68524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7556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109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199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98"/>
            </a:lvl2pPr>
            <a:lvl3pPr marL="228416" indent="0">
              <a:buNone/>
              <a:defRPr/>
            </a:lvl3pPr>
            <a:lvl4pPr marL="456833" indent="0">
              <a:buNone/>
              <a:defRPr/>
            </a:lvl4pPr>
            <a:lvl5pPr marL="68524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1537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199" cy="2092881"/>
          </a:xfrm>
        </p:spPr>
        <p:txBody>
          <a:bodyPr>
            <a:spAutoFit/>
          </a:bodyPr>
          <a:lstStyle>
            <a:lvl1pPr>
              <a:defRPr sz="39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7597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199" cy="2092881"/>
          </a:xfrm>
        </p:spPr>
        <p:txBody>
          <a:bodyPr>
            <a:spAutoFit/>
          </a:bodyPr>
          <a:lstStyle>
            <a:lvl1pPr>
              <a:defRPr sz="3997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4706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3"/>
              </a:spcBef>
              <a:buClr>
                <a:schemeClr val="tx1"/>
              </a:buClr>
              <a:buFont typeface="Wingdings" pitchFamily="2" charset="2"/>
              <a:buNone/>
              <a:defRPr sz="31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98"/>
            </a:lvl2pPr>
            <a:lvl3pPr marL="231589" indent="0">
              <a:buNone/>
              <a:tabLst/>
              <a:defRPr sz="1998"/>
            </a:lvl3pPr>
            <a:lvl4pPr marL="460004" indent="0">
              <a:buNone/>
              <a:defRPr/>
            </a:lvl4pPr>
            <a:lvl5pPr marL="685248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3"/>
              </a:spcBef>
              <a:buClr>
                <a:schemeClr val="tx1"/>
              </a:buClr>
              <a:buFont typeface="Wingdings" pitchFamily="2" charset="2"/>
              <a:buNone/>
              <a:defRPr sz="31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98"/>
            </a:lvl2pPr>
            <a:lvl3pPr marL="231589" indent="0">
              <a:buNone/>
              <a:tabLst/>
              <a:defRPr sz="1998"/>
            </a:lvl3pPr>
            <a:lvl4pPr marL="460004" indent="0">
              <a:buNone/>
              <a:defRPr/>
            </a:lvl4pPr>
            <a:lvl5pPr marL="685248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448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3"/>
              </a:spcBef>
              <a:buClr>
                <a:schemeClr val="tx1"/>
              </a:buClr>
              <a:buFont typeface="Wingdings" pitchFamily="2" charset="2"/>
              <a:buNone/>
              <a:defRPr sz="3197"/>
            </a:lvl1pPr>
            <a:lvl2pPr marL="0" indent="0">
              <a:buNone/>
              <a:defRPr sz="1998"/>
            </a:lvl2pPr>
            <a:lvl3pPr marL="231589" indent="0">
              <a:buNone/>
              <a:tabLst/>
              <a:defRPr sz="1998"/>
            </a:lvl3pPr>
            <a:lvl4pPr marL="460004" indent="0">
              <a:buNone/>
              <a:defRPr/>
            </a:lvl4pPr>
            <a:lvl5pPr marL="685248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3"/>
              </a:spcBef>
              <a:buClr>
                <a:schemeClr val="tx1"/>
              </a:buClr>
              <a:buFont typeface="Wingdings" pitchFamily="2" charset="2"/>
              <a:buNone/>
              <a:defRPr sz="3197"/>
            </a:lvl1pPr>
            <a:lvl2pPr marL="0" indent="0">
              <a:buNone/>
              <a:defRPr sz="1998"/>
            </a:lvl2pPr>
            <a:lvl3pPr marL="231589" indent="0">
              <a:buNone/>
              <a:tabLst/>
              <a:defRPr sz="1998"/>
            </a:lvl3pPr>
            <a:lvl4pPr marL="460004" indent="0">
              <a:buNone/>
              <a:defRPr/>
            </a:lvl4pPr>
            <a:lvl5pPr marL="685248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724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1"/>
            <a:ext cx="5486399" cy="1982081"/>
          </a:xfrm>
        </p:spPr>
        <p:txBody>
          <a:bodyPr wrap="square">
            <a:spAutoFit/>
          </a:bodyPr>
          <a:lstStyle>
            <a:lvl1pPr marL="287107" indent="-287107">
              <a:spcBef>
                <a:spcPts val="1223"/>
              </a:spcBef>
              <a:buClr>
                <a:schemeClr val="tx2"/>
              </a:buClr>
              <a:buFont typeface="Arial" pitchFamily="34" charset="0"/>
              <a:buChar char="•"/>
              <a:defRPr sz="31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739" indent="-233007">
              <a:defRPr sz="2398"/>
            </a:lvl2pPr>
            <a:lvl3pPr marL="699022" indent="-168284">
              <a:tabLst/>
              <a:defRPr sz="1998"/>
            </a:lvl3pPr>
            <a:lvl4pPr marL="880250" indent="-181228">
              <a:defRPr/>
            </a:lvl4pPr>
            <a:lvl5pPr marL="1048534" indent="-168284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51"/>
            <a:ext cx="5486399" cy="1982081"/>
          </a:xfrm>
        </p:spPr>
        <p:txBody>
          <a:bodyPr wrap="square">
            <a:spAutoFit/>
          </a:bodyPr>
          <a:lstStyle>
            <a:lvl1pPr marL="287107" indent="-287107">
              <a:spcBef>
                <a:spcPts val="1223"/>
              </a:spcBef>
              <a:buClr>
                <a:schemeClr val="tx2"/>
              </a:buClr>
              <a:buFont typeface="Arial" pitchFamily="34" charset="0"/>
              <a:buChar char="•"/>
              <a:defRPr sz="31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739" indent="-233007">
              <a:defRPr sz="2398"/>
            </a:lvl2pPr>
            <a:lvl3pPr marL="699022" indent="-168284">
              <a:tabLst/>
              <a:defRPr sz="1998"/>
            </a:lvl3pPr>
            <a:lvl4pPr marL="880250" indent="-181228">
              <a:defRPr/>
            </a:lvl4pPr>
            <a:lvl5pPr marL="1048534" indent="-168284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835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1"/>
            <a:ext cx="5486399" cy="1982081"/>
          </a:xfrm>
        </p:spPr>
        <p:txBody>
          <a:bodyPr wrap="square">
            <a:spAutoFit/>
          </a:bodyPr>
          <a:lstStyle>
            <a:lvl1pPr marL="287107" indent="-287107">
              <a:spcBef>
                <a:spcPts val="1223"/>
              </a:spcBef>
              <a:buClr>
                <a:schemeClr val="tx1"/>
              </a:buClr>
              <a:buFont typeface="Arial" pitchFamily="34" charset="0"/>
              <a:buChar char="•"/>
              <a:defRPr sz="3197"/>
            </a:lvl1pPr>
            <a:lvl2pPr marL="530739" indent="-233007">
              <a:defRPr sz="2398"/>
            </a:lvl2pPr>
            <a:lvl3pPr marL="699022" indent="-168284">
              <a:tabLst/>
              <a:defRPr sz="1998"/>
            </a:lvl3pPr>
            <a:lvl4pPr marL="880250" indent="-181228">
              <a:defRPr/>
            </a:lvl4pPr>
            <a:lvl5pPr marL="1048534" indent="-168284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51"/>
            <a:ext cx="5486399" cy="1982081"/>
          </a:xfrm>
        </p:spPr>
        <p:txBody>
          <a:bodyPr wrap="square">
            <a:spAutoFit/>
          </a:bodyPr>
          <a:lstStyle>
            <a:lvl1pPr marL="287107" indent="-287107">
              <a:spcBef>
                <a:spcPts val="1223"/>
              </a:spcBef>
              <a:buClr>
                <a:schemeClr val="tx1"/>
              </a:buClr>
              <a:buFont typeface="Arial" pitchFamily="34" charset="0"/>
              <a:buChar char="•"/>
              <a:defRPr sz="3197"/>
            </a:lvl1pPr>
            <a:lvl2pPr marL="530739" indent="-233007">
              <a:defRPr sz="2398"/>
            </a:lvl2pPr>
            <a:lvl3pPr marL="699022" indent="-168284">
              <a:tabLst/>
              <a:defRPr sz="1998"/>
            </a:lvl3pPr>
            <a:lvl4pPr marL="880250" indent="-181228">
              <a:defRPr/>
            </a:lvl4pPr>
            <a:lvl5pPr marL="1048534" indent="-168284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5185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0648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7" y="2963864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954523"/>
      </p:ext>
    </p:extLst>
  </p:cSld>
  <p:clrMapOvr>
    <a:masterClrMapping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4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7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41384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9038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4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787822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199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4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87864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199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4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86976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7"/>
            <a:ext cx="5486399" cy="2012859"/>
          </a:xfrm>
        </p:spPr>
        <p:txBody>
          <a:bodyPr>
            <a:spAutoFit/>
          </a:bodyPr>
          <a:lstStyle>
            <a:lvl1pPr>
              <a:defRPr sz="659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1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543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3828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2031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03" tIns="46603" rIns="46603" bIns="4660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1723" fontAlgn="base">
              <a:spcBef>
                <a:spcPct val="0"/>
              </a:spcBef>
              <a:spcAft>
                <a:spcPct val="0"/>
              </a:spcAft>
            </a:pPr>
            <a:endParaRPr lang="en-US" sz="183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40" y="1221159"/>
            <a:ext cx="11887198" cy="1995931"/>
          </a:xfrm>
        </p:spPr>
        <p:txBody>
          <a:bodyPr/>
          <a:lstStyle>
            <a:lvl1pPr marL="0" indent="0">
              <a:buNone/>
              <a:defRPr sz="3297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27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13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390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1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258545"/>
      </p:ext>
    </p:extLst>
  </p:cSld>
  <p:clrMapOvr>
    <a:masterClrMapping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40" y="6294478"/>
            <a:ext cx="11887198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738" tIns="146189" rIns="182738" bIns="146189" numCol="1" anchor="t" anchorCtr="0" compatLnSpc="1">
            <a:prstTxWarp prst="textNoShape">
              <a:avLst/>
            </a:prstTxWarp>
            <a:spAutoFit/>
          </a:bodyPr>
          <a:lstStyle/>
          <a:p>
            <a:pPr defTabSz="93154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765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199" cy="2443746"/>
          </a:xfrm>
          <a:prstGeom prst="rect">
            <a:avLst/>
          </a:prstGeom>
        </p:spPr>
        <p:txBody>
          <a:bodyPr/>
          <a:lstStyle>
            <a:lvl1pPr marL="290280" indent="-290280">
              <a:buClr>
                <a:schemeClr val="tx1"/>
              </a:buClr>
              <a:buSzPct val="90000"/>
              <a:buFont typeface="Arial" pitchFamily="34" charset="0"/>
              <a:buChar char="•"/>
              <a:defRPr sz="359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041" indent="-280762">
              <a:buClr>
                <a:schemeClr val="tx1"/>
              </a:buClr>
              <a:buSzPct val="90000"/>
              <a:buFont typeface="Arial" pitchFamily="34" charset="0"/>
              <a:buChar char="•"/>
              <a:defRPr sz="319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320" indent="-290280">
              <a:buClr>
                <a:schemeClr val="tx1"/>
              </a:buClr>
              <a:buSzPct val="90000"/>
              <a:buFont typeface="Arial" pitchFamily="34" charset="0"/>
              <a:buChar char="•"/>
              <a:defRPr sz="27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89737" indent="-228416">
              <a:buClr>
                <a:schemeClr val="tx1"/>
              </a:buClr>
              <a:buSzPct val="90000"/>
              <a:buFont typeface="Arial" pitchFamily="34" charset="0"/>
              <a:buChar char="•"/>
              <a:defRPr sz="23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152" indent="-228416">
              <a:buClr>
                <a:schemeClr val="tx1"/>
              </a:buClr>
              <a:buSzPct val="90000"/>
              <a:buFont typeface="Arial" pitchFamily="34" charset="0"/>
              <a:buChar char="•"/>
              <a:defRPr sz="19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7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331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Build 20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9" y="479425"/>
            <a:ext cx="1451843" cy="310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5571636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681" y="4960287"/>
            <a:ext cx="12434794" cy="2034239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0690" y="5357957"/>
            <a:ext cx="2648621" cy="116980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689" y="479424"/>
            <a:ext cx="1451843" cy="3096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752216" y="4960287"/>
            <a:ext cx="4684259" cy="20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366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77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9" y="479425"/>
            <a:ext cx="1451843" cy="3108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3002"/>
          <a:stretch/>
        </p:blipFill>
        <p:spPr>
          <a:xfrm>
            <a:off x="7752216" y="5084764"/>
            <a:ext cx="4684259" cy="1909762"/>
          </a:xfrm>
          <a:prstGeom prst="rect">
            <a:avLst/>
          </a:prstGeom>
        </p:spPr>
      </p:pic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418638" y="296864"/>
            <a:ext cx="2743200" cy="461665"/>
          </a:xfrm>
        </p:spPr>
        <p:txBody>
          <a:bodyPr/>
          <a:lstStyle>
            <a:lvl1pPr marL="0" marR="0" indent="0" algn="r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Session Code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82738" y="6041342"/>
            <a:ext cx="1659463" cy="672108"/>
          </a:xfrm>
          <a:prstGeom prst="rect">
            <a:avLst/>
          </a:prstGeom>
        </p:spPr>
        <p:txBody>
          <a:bodyPr wrap="none" lIns="182854" tIns="146283" rIns="182854" bIns="146283">
            <a:spAutoFit/>
          </a:bodyPr>
          <a:lstStyle/>
          <a:p>
            <a:r>
              <a:rPr lang="en-US" sz="2400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#</a:t>
            </a:r>
            <a:r>
              <a:rPr lang="en-US" sz="2400" err="1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MSBuild</a:t>
            </a:r>
            <a:endParaRPr lang="en-US" sz="2400">
              <a:gradFill>
                <a:gsLst>
                  <a:gs pos="2597">
                    <a:schemeClr val="tx1"/>
                  </a:gs>
                  <a:gs pos="18182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11356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8787" cy="2419958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557" indent="0">
              <a:buNone/>
              <a:defRPr/>
            </a:lvl2pPr>
            <a:lvl3pPr marL="457112" indent="0">
              <a:buNone/>
              <a:defRPr/>
            </a:lvl3pPr>
            <a:lvl4pPr marL="685669" indent="0">
              <a:buNone/>
              <a:defRPr/>
            </a:lvl4pPr>
            <a:lvl5pPr marL="91422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1636469"/>
      </p:ext>
    </p:extLst>
  </p:cSld>
  <p:clrMapOvr>
    <a:masterClrMapping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3" y="1211287"/>
            <a:ext cx="11888787" cy="24199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4278050"/>
      </p:ext>
    </p:extLst>
  </p:cSld>
  <p:clrMapOvr>
    <a:masterClrMapping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39" indent="0">
              <a:buFont typeface="Wingdings" panose="05000000000000000000" pitchFamily="2" charset="2"/>
              <a:buNone/>
              <a:defRPr sz="2400" b="0"/>
            </a:lvl2pPr>
            <a:lvl3pPr marL="450763" indent="0">
              <a:buFont typeface="Wingdings" panose="05000000000000000000" pitchFamily="2" charset="2"/>
              <a:buNone/>
              <a:tabLst/>
              <a:defRPr sz="2200" b="0"/>
            </a:lvl3pPr>
            <a:lvl4pPr marL="652336" indent="0">
              <a:buFont typeface="Wingdings" panose="05000000000000000000" pitchFamily="2" charset="2"/>
              <a:buNone/>
              <a:defRPr sz="2200" b="0"/>
            </a:lvl4pPr>
            <a:lvl5pPr marL="853911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65935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39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763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336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3911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251" marR="0" lvl="0" indent="-514251" algn="l" defTabSz="932563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Click to edit Master text styles</a:t>
            </a:r>
          </a:p>
          <a:p>
            <a:pPr marL="712651" marR="0" lvl="1" indent="-457112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Second level</a:t>
            </a:r>
          </a:p>
          <a:p>
            <a:pPr marL="907875" marR="0" lvl="2" indent="-457112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Third level</a:t>
            </a:r>
          </a:p>
          <a:p>
            <a:pPr marL="1109449" marR="0" lvl="3" indent="-457112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Fourth level</a:t>
            </a:r>
          </a:p>
          <a:p>
            <a:pPr marL="1311023" marR="0" lvl="4" indent="-457112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998309"/>
      </p:ext>
    </p:extLst>
  </p:cSld>
  <p:clrMapOvr>
    <a:masterClrMapping/>
  </p:clrMapOvr>
  <p:transition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1287"/>
            <a:ext cx="5486399" cy="2157514"/>
          </a:xfrm>
        </p:spPr>
        <p:txBody>
          <a:bodyPr wrap="square">
            <a:spAutoFit/>
          </a:bodyPr>
          <a:lstStyle>
            <a:lvl1pPr marL="231730" indent="-23173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6956" indent="-171417">
              <a:buFont typeface="Wingdings" panose="05000000000000000000" pitchFamily="2" charset="2"/>
              <a:buChar char=""/>
              <a:defRPr sz="2400" b="0"/>
            </a:lvl2pPr>
            <a:lvl3pPr marL="639640" indent="-188876">
              <a:buFont typeface="Wingdings" panose="05000000000000000000" pitchFamily="2" charset="2"/>
              <a:buChar char=""/>
              <a:tabLst/>
              <a:defRPr sz="2200" b="0"/>
            </a:lvl3pPr>
            <a:lvl4pPr marL="828516" indent="-176180">
              <a:buFont typeface="Wingdings" panose="05000000000000000000" pitchFamily="2" charset="2"/>
              <a:buChar char=""/>
              <a:defRPr sz="2200" b="0"/>
            </a:lvl4pPr>
            <a:lvl5pPr marL="1023741" indent="-169831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65935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373" indent="-342834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597" indent="-342834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170" indent="-342834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746" indent="-342834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30" marR="0" lvl="0" indent="-231730" algn="l" defTabSz="932563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Click to edit Master text styles</a:t>
            </a:r>
          </a:p>
          <a:p>
            <a:pPr marL="426956" marR="0" lvl="1" indent="-17141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639640" marR="0" lvl="2" indent="-188876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828516" marR="0" lvl="3" indent="-17618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1023741" marR="0" lvl="4" indent="-169831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23582602"/>
      </p:ext>
    </p:extLst>
  </p:cSld>
  <p:clrMapOvr>
    <a:masterClrMapping/>
  </p:clrMapOvr>
  <p:transition>
    <p:fade/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2523027"/>
      </p:ext>
    </p:extLst>
  </p:cSld>
  <p:clrMapOvr>
    <a:masterClrMapping/>
  </p:clrMapOvr>
  <p:transition>
    <p:fade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49980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98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78408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8144748"/>
      </p:ext>
    </p:extLst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35686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110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7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9330715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580548"/>
      </p:ext>
    </p:extLst>
  </p:cSld>
  <p:clrMapOvr>
    <a:masterClrMapping/>
  </p:clrMapOvr>
  <p:transition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40798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18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2368277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82535"/>
      </p:ext>
    </p:extLst>
  </p:cSld>
  <p:clrMapOvr>
    <a:masterClrMapping/>
  </p:clrMapOvr>
  <p:transition>
    <p:fade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82854" rIns="182854" bIns="182854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9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93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610781"/>
      </p:ext>
    </p:extLst>
  </p:cSld>
  <p:clrMapOvr>
    <a:masterClrMapping/>
  </p:clrMapOvr>
  <p:transition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531" y="228914"/>
            <a:ext cx="11898032" cy="661299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531" y="1636295"/>
            <a:ext cx="11898032" cy="24199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27356" y="6482888"/>
            <a:ext cx="2798207" cy="37239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A94EDC9-DDE2-4535-BE7F-B027FC5F82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28326" y="948794"/>
            <a:ext cx="11897237" cy="693267"/>
          </a:xfrm>
        </p:spPr>
        <p:txBody>
          <a:bodyPr/>
          <a:lstStyle>
            <a:lvl1pPr marL="0" indent="0">
              <a:buNone/>
              <a:defRPr i="1">
                <a:latin typeface="+mj-lt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26928237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62A59-311D-4337-815A-60A206A39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>
            <a:lvl1pPr>
              <a:defRPr>
                <a:latin typeface="+mj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BAF90-405F-4502-9BB3-237EBA5BA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6628" y="2031212"/>
            <a:ext cx="5261211" cy="523733"/>
          </a:xfrm>
        </p:spPr>
        <p:txBody>
          <a:bodyPr anchor="b"/>
          <a:lstStyle>
            <a:lvl1pPr marL="0" indent="0">
              <a:buNone/>
              <a:defRPr sz="2448" b="1">
                <a:latin typeface="+mn-lt"/>
              </a:defRPr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4E75CF-90B9-44AA-83D7-3A79CE9DA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241995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C6FB0C-6D7F-48D9-96B9-E3020DE422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5965" y="2031212"/>
            <a:ext cx="5287122" cy="523733"/>
          </a:xfrm>
        </p:spPr>
        <p:txBody>
          <a:bodyPr anchor="b"/>
          <a:lstStyle>
            <a:lvl1pPr marL="0" indent="0">
              <a:buNone/>
              <a:defRPr sz="2448" b="1">
                <a:latin typeface="+mn-lt"/>
              </a:defRPr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4733B5-DA96-4CDE-8166-BCF8E0B63E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241995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145D8E-3856-4C82-A5FA-0F3A63BAD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95E141-35C6-4F4E-B827-C0938F4EB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9C2872-8921-403C-AC2E-28E3A9EEFE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42402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Only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Rectangle 35"/>
          <p:cNvSpPr/>
          <p:nvPr userDrawn="1"/>
        </p:nvSpPr>
        <p:spPr bwMode="auto">
          <a:xfrm>
            <a:off x="0" y="6451105"/>
            <a:ext cx="12436475" cy="543421"/>
          </a:xfrm>
          <a:prstGeom prst="rect">
            <a:avLst/>
          </a:prstGeom>
          <a:solidFill>
            <a:srgbClr val="409AE1"/>
          </a:solidFill>
          <a:ln w="28575">
            <a:noFill/>
          </a:ln>
        </p:spPr>
        <p:txBody>
          <a:bodyPr vert="horz" wrap="square" lIns="93234" tIns="46616" rIns="93234" bIns="46616" numCol="1" anchor="t" anchorCtr="0" compatLnSpc="1">
            <a:prstTxWarp prst="textNoShape">
              <a:avLst/>
            </a:prstTxWarp>
          </a:bodyPr>
          <a:lstStyle/>
          <a:p>
            <a:pPr marR="0" lvl="0" indent="0" defTabSz="950938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071" b="0" i="0" u="none" strike="noStrike" kern="0" cap="none" spc="0" normalizeH="0" baseline="0">
              <a:ln>
                <a:noFill/>
              </a:ln>
              <a:solidFill>
                <a:srgbClr val="333333"/>
              </a:solidFill>
              <a:effectLst/>
              <a:uLnTx/>
              <a:uFillTx/>
            </a:endParaRPr>
          </a:p>
        </p:txBody>
      </p:sp>
      <p:sp>
        <p:nvSpPr>
          <p:cNvPr id="6" name="Freeform 539"/>
          <p:cNvSpPr>
            <a:spLocks noChangeAspect="1"/>
          </p:cNvSpPr>
          <p:nvPr userDrawn="1"/>
        </p:nvSpPr>
        <p:spPr bwMode="auto">
          <a:xfrm>
            <a:off x="9490357" y="6077722"/>
            <a:ext cx="2007519" cy="1103550"/>
          </a:xfrm>
          <a:custGeom>
            <a:avLst/>
            <a:gdLst>
              <a:gd name="T0" fmla="*/ 312 w 400"/>
              <a:gd name="T1" fmla="*/ 220 h 220"/>
              <a:gd name="T2" fmla="*/ 45 w 400"/>
              <a:gd name="T3" fmla="*/ 220 h 220"/>
              <a:gd name="T4" fmla="*/ 0 w 400"/>
              <a:gd name="T5" fmla="*/ 175 h 220"/>
              <a:gd name="T6" fmla="*/ 34 w 400"/>
              <a:gd name="T7" fmla="*/ 131 h 220"/>
              <a:gd name="T8" fmla="*/ 87 w 400"/>
              <a:gd name="T9" fmla="*/ 91 h 220"/>
              <a:gd name="T10" fmla="*/ 183 w 400"/>
              <a:gd name="T11" fmla="*/ 0 h 220"/>
              <a:gd name="T12" fmla="*/ 270 w 400"/>
              <a:gd name="T13" fmla="*/ 55 h 220"/>
              <a:gd name="T14" fmla="*/ 312 w 400"/>
              <a:gd name="T15" fmla="*/ 44 h 220"/>
              <a:gd name="T16" fmla="*/ 400 w 400"/>
              <a:gd name="T17" fmla="*/ 132 h 220"/>
              <a:gd name="T18" fmla="*/ 312 w 400"/>
              <a:gd name="T19" fmla="*/ 22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0" h="220">
                <a:moveTo>
                  <a:pt x="312" y="220"/>
                </a:moveTo>
                <a:cubicBezTo>
                  <a:pt x="45" y="220"/>
                  <a:pt x="45" y="220"/>
                  <a:pt x="45" y="220"/>
                </a:cubicBezTo>
                <a:cubicBezTo>
                  <a:pt x="20" y="220"/>
                  <a:pt x="0" y="200"/>
                  <a:pt x="0" y="175"/>
                </a:cubicBezTo>
                <a:cubicBezTo>
                  <a:pt x="0" y="154"/>
                  <a:pt x="15" y="136"/>
                  <a:pt x="34" y="131"/>
                </a:cubicBezTo>
                <a:cubicBezTo>
                  <a:pt x="43" y="110"/>
                  <a:pt x="63" y="94"/>
                  <a:pt x="87" y="91"/>
                </a:cubicBezTo>
                <a:cubicBezTo>
                  <a:pt x="89" y="40"/>
                  <a:pt x="131" y="0"/>
                  <a:pt x="183" y="0"/>
                </a:cubicBezTo>
                <a:cubicBezTo>
                  <a:pt x="220" y="0"/>
                  <a:pt x="254" y="22"/>
                  <a:pt x="270" y="55"/>
                </a:cubicBezTo>
                <a:cubicBezTo>
                  <a:pt x="282" y="48"/>
                  <a:pt x="297" y="44"/>
                  <a:pt x="312" y="44"/>
                </a:cubicBezTo>
                <a:cubicBezTo>
                  <a:pt x="360" y="44"/>
                  <a:pt x="400" y="84"/>
                  <a:pt x="400" y="132"/>
                </a:cubicBezTo>
                <a:cubicBezTo>
                  <a:pt x="400" y="181"/>
                  <a:pt x="360" y="220"/>
                  <a:pt x="312" y="220"/>
                </a:cubicBezTo>
                <a:close/>
              </a:path>
            </a:pathLst>
          </a:custGeom>
          <a:solidFill>
            <a:srgbClr val="409AE1"/>
          </a:solidFill>
          <a:ln w="28575">
            <a:noFill/>
          </a:ln>
          <a:extLst/>
        </p:spPr>
        <p:txBody>
          <a:bodyPr vert="horz" wrap="square" lIns="93234" tIns="46616" rIns="93234" bIns="46616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5093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71" b="0" i="0" u="none" strike="noStrike" kern="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9525833" y="6339910"/>
            <a:ext cx="1861214" cy="789126"/>
            <a:chOff x="4494770" y="2621197"/>
            <a:chExt cx="3127126" cy="1326043"/>
          </a:xfrm>
        </p:grpSpPr>
        <p:sp>
          <p:nvSpPr>
            <p:cNvPr id="10" name="Freeform 12"/>
            <p:cNvSpPr>
              <a:spLocks/>
            </p:cNvSpPr>
            <p:nvPr/>
          </p:nvSpPr>
          <p:spPr bwMode="auto">
            <a:xfrm>
              <a:off x="4494770" y="3400845"/>
              <a:ext cx="457856" cy="62986"/>
            </a:xfrm>
            <a:custGeom>
              <a:avLst/>
              <a:gdLst>
                <a:gd name="T0" fmla="*/ 704 w 756"/>
                <a:gd name="T1" fmla="*/ 104 h 104"/>
                <a:gd name="T2" fmla="*/ 52 w 756"/>
                <a:gd name="T3" fmla="*/ 104 h 104"/>
                <a:gd name="T4" fmla="*/ 52 w 756"/>
                <a:gd name="T5" fmla="*/ 104 h 104"/>
                <a:gd name="T6" fmla="*/ 42 w 756"/>
                <a:gd name="T7" fmla="*/ 104 h 104"/>
                <a:gd name="T8" fmla="*/ 32 w 756"/>
                <a:gd name="T9" fmla="*/ 100 h 104"/>
                <a:gd name="T10" fmla="*/ 22 w 756"/>
                <a:gd name="T11" fmla="*/ 96 h 104"/>
                <a:gd name="T12" fmla="*/ 14 w 756"/>
                <a:gd name="T13" fmla="*/ 90 h 104"/>
                <a:gd name="T14" fmla="*/ 8 w 756"/>
                <a:gd name="T15" fmla="*/ 82 h 104"/>
                <a:gd name="T16" fmla="*/ 4 w 756"/>
                <a:gd name="T17" fmla="*/ 72 h 104"/>
                <a:gd name="T18" fmla="*/ 0 w 756"/>
                <a:gd name="T19" fmla="*/ 62 h 104"/>
                <a:gd name="T20" fmla="*/ 0 w 756"/>
                <a:gd name="T21" fmla="*/ 52 h 104"/>
                <a:gd name="T22" fmla="*/ 0 w 756"/>
                <a:gd name="T23" fmla="*/ 52 h 104"/>
                <a:gd name="T24" fmla="*/ 0 w 756"/>
                <a:gd name="T25" fmla="*/ 42 h 104"/>
                <a:gd name="T26" fmla="*/ 4 w 756"/>
                <a:gd name="T27" fmla="*/ 32 h 104"/>
                <a:gd name="T28" fmla="*/ 8 w 756"/>
                <a:gd name="T29" fmla="*/ 22 h 104"/>
                <a:gd name="T30" fmla="*/ 14 w 756"/>
                <a:gd name="T31" fmla="*/ 16 h 104"/>
                <a:gd name="T32" fmla="*/ 22 w 756"/>
                <a:gd name="T33" fmla="*/ 8 h 104"/>
                <a:gd name="T34" fmla="*/ 32 w 756"/>
                <a:gd name="T35" fmla="*/ 4 h 104"/>
                <a:gd name="T36" fmla="*/ 42 w 756"/>
                <a:gd name="T37" fmla="*/ 0 h 104"/>
                <a:gd name="T38" fmla="*/ 52 w 756"/>
                <a:gd name="T39" fmla="*/ 0 h 104"/>
                <a:gd name="T40" fmla="*/ 704 w 756"/>
                <a:gd name="T41" fmla="*/ 0 h 104"/>
                <a:gd name="T42" fmla="*/ 704 w 756"/>
                <a:gd name="T43" fmla="*/ 0 h 104"/>
                <a:gd name="T44" fmla="*/ 714 w 756"/>
                <a:gd name="T45" fmla="*/ 0 h 104"/>
                <a:gd name="T46" fmla="*/ 724 w 756"/>
                <a:gd name="T47" fmla="*/ 4 h 104"/>
                <a:gd name="T48" fmla="*/ 732 w 756"/>
                <a:gd name="T49" fmla="*/ 8 h 104"/>
                <a:gd name="T50" fmla="*/ 740 w 756"/>
                <a:gd name="T51" fmla="*/ 16 h 104"/>
                <a:gd name="T52" fmla="*/ 748 w 756"/>
                <a:gd name="T53" fmla="*/ 22 h 104"/>
                <a:gd name="T54" fmla="*/ 752 w 756"/>
                <a:gd name="T55" fmla="*/ 32 h 104"/>
                <a:gd name="T56" fmla="*/ 756 w 756"/>
                <a:gd name="T57" fmla="*/ 42 h 104"/>
                <a:gd name="T58" fmla="*/ 756 w 756"/>
                <a:gd name="T59" fmla="*/ 52 h 104"/>
                <a:gd name="T60" fmla="*/ 756 w 756"/>
                <a:gd name="T61" fmla="*/ 52 h 104"/>
                <a:gd name="T62" fmla="*/ 756 w 756"/>
                <a:gd name="T63" fmla="*/ 62 h 104"/>
                <a:gd name="T64" fmla="*/ 752 w 756"/>
                <a:gd name="T65" fmla="*/ 72 h 104"/>
                <a:gd name="T66" fmla="*/ 748 w 756"/>
                <a:gd name="T67" fmla="*/ 82 h 104"/>
                <a:gd name="T68" fmla="*/ 740 w 756"/>
                <a:gd name="T69" fmla="*/ 90 h 104"/>
                <a:gd name="T70" fmla="*/ 732 w 756"/>
                <a:gd name="T71" fmla="*/ 96 h 104"/>
                <a:gd name="T72" fmla="*/ 724 w 756"/>
                <a:gd name="T73" fmla="*/ 100 h 104"/>
                <a:gd name="T74" fmla="*/ 714 w 756"/>
                <a:gd name="T75" fmla="*/ 104 h 104"/>
                <a:gd name="T76" fmla="*/ 704 w 756"/>
                <a:gd name="T77" fmla="*/ 104 h 104"/>
                <a:gd name="T78" fmla="*/ 704 w 756"/>
                <a:gd name="T7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56" h="104">
                  <a:moveTo>
                    <a:pt x="704" y="104"/>
                  </a:moveTo>
                  <a:lnTo>
                    <a:pt x="52" y="104"/>
                  </a:lnTo>
                  <a:lnTo>
                    <a:pt x="52" y="104"/>
                  </a:lnTo>
                  <a:lnTo>
                    <a:pt x="42" y="104"/>
                  </a:lnTo>
                  <a:lnTo>
                    <a:pt x="32" y="100"/>
                  </a:lnTo>
                  <a:lnTo>
                    <a:pt x="22" y="96"/>
                  </a:lnTo>
                  <a:lnTo>
                    <a:pt x="14" y="90"/>
                  </a:lnTo>
                  <a:lnTo>
                    <a:pt x="8" y="82"/>
                  </a:lnTo>
                  <a:lnTo>
                    <a:pt x="4" y="72"/>
                  </a:lnTo>
                  <a:lnTo>
                    <a:pt x="0" y="62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4" y="32"/>
                  </a:lnTo>
                  <a:lnTo>
                    <a:pt x="8" y="22"/>
                  </a:lnTo>
                  <a:lnTo>
                    <a:pt x="14" y="16"/>
                  </a:lnTo>
                  <a:lnTo>
                    <a:pt x="22" y="8"/>
                  </a:lnTo>
                  <a:lnTo>
                    <a:pt x="32" y="4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704" y="0"/>
                  </a:lnTo>
                  <a:lnTo>
                    <a:pt x="704" y="0"/>
                  </a:lnTo>
                  <a:lnTo>
                    <a:pt x="714" y="0"/>
                  </a:lnTo>
                  <a:lnTo>
                    <a:pt x="724" y="4"/>
                  </a:lnTo>
                  <a:lnTo>
                    <a:pt x="732" y="8"/>
                  </a:lnTo>
                  <a:lnTo>
                    <a:pt x="740" y="16"/>
                  </a:lnTo>
                  <a:lnTo>
                    <a:pt x="748" y="22"/>
                  </a:lnTo>
                  <a:lnTo>
                    <a:pt x="752" y="32"/>
                  </a:lnTo>
                  <a:lnTo>
                    <a:pt x="756" y="42"/>
                  </a:lnTo>
                  <a:lnTo>
                    <a:pt x="756" y="52"/>
                  </a:lnTo>
                  <a:lnTo>
                    <a:pt x="756" y="52"/>
                  </a:lnTo>
                  <a:lnTo>
                    <a:pt x="756" y="62"/>
                  </a:lnTo>
                  <a:lnTo>
                    <a:pt x="752" y="72"/>
                  </a:lnTo>
                  <a:lnTo>
                    <a:pt x="748" y="82"/>
                  </a:lnTo>
                  <a:lnTo>
                    <a:pt x="740" y="90"/>
                  </a:lnTo>
                  <a:lnTo>
                    <a:pt x="732" y="96"/>
                  </a:lnTo>
                  <a:lnTo>
                    <a:pt x="724" y="100"/>
                  </a:lnTo>
                  <a:lnTo>
                    <a:pt x="714" y="104"/>
                  </a:lnTo>
                  <a:lnTo>
                    <a:pt x="704" y="104"/>
                  </a:lnTo>
                  <a:lnTo>
                    <a:pt x="704" y="104"/>
                  </a:lnTo>
                  <a:close/>
                </a:path>
              </a:pathLst>
            </a:custGeom>
            <a:solidFill>
              <a:srgbClr val="1A86D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41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13"/>
            <p:cNvSpPr>
              <a:spLocks/>
            </p:cNvSpPr>
            <p:nvPr/>
          </p:nvSpPr>
          <p:spPr bwMode="auto">
            <a:xfrm>
              <a:off x="4889641" y="3331803"/>
              <a:ext cx="540222" cy="245886"/>
            </a:xfrm>
            <a:custGeom>
              <a:avLst/>
              <a:gdLst>
                <a:gd name="T0" fmla="*/ 456 w 892"/>
                <a:gd name="T1" fmla="*/ 406 h 406"/>
                <a:gd name="T2" fmla="*/ 436 w 892"/>
                <a:gd name="T3" fmla="*/ 402 h 406"/>
                <a:gd name="T4" fmla="*/ 418 w 892"/>
                <a:gd name="T5" fmla="*/ 390 h 406"/>
                <a:gd name="T6" fmla="*/ 408 w 892"/>
                <a:gd name="T7" fmla="*/ 374 h 406"/>
                <a:gd name="T8" fmla="*/ 404 w 892"/>
                <a:gd name="T9" fmla="*/ 354 h 406"/>
                <a:gd name="T10" fmla="*/ 402 w 892"/>
                <a:gd name="T11" fmla="*/ 346 h 406"/>
                <a:gd name="T12" fmla="*/ 396 w 892"/>
                <a:gd name="T13" fmla="*/ 344 h 406"/>
                <a:gd name="T14" fmla="*/ 164 w 892"/>
                <a:gd name="T15" fmla="*/ 344 h 406"/>
                <a:gd name="T16" fmla="*/ 138 w 892"/>
                <a:gd name="T17" fmla="*/ 344 h 406"/>
                <a:gd name="T18" fmla="*/ 104 w 892"/>
                <a:gd name="T19" fmla="*/ 336 h 406"/>
                <a:gd name="T20" fmla="*/ 66 w 892"/>
                <a:gd name="T21" fmla="*/ 318 h 406"/>
                <a:gd name="T22" fmla="*/ 46 w 892"/>
                <a:gd name="T23" fmla="*/ 302 h 406"/>
                <a:gd name="T24" fmla="*/ 30 w 892"/>
                <a:gd name="T25" fmla="*/ 284 h 406"/>
                <a:gd name="T26" fmla="*/ 14 w 892"/>
                <a:gd name="T27" fmla="*/ 258 h 406"/>
                <a:gd name="T28" fmla="*/ 4 w 892"/>
                <a:gd name="T29" fmla="*/ 224 h 406"/>
                <a:gd name="T30" fmla="*/ 0 w 892"/>
                <a:gd name="T31" fmla="*/ 180 h 406"/>
                <a:gd name="T32" fmla="*/ 0 w 892"/>
                <a:gd name="T33" fmla="*/ 156 h 406"/>
                <a:gd name="T34" fmla="*/ 10 w 892"/>
                <a:gd name="T35" fmla="*/ 114 h 406"/>
                <a:gd name="T36" fmla="*/ 28 w 892"/>
                <a:gd name="T37" fmla="*/ 80 h 406"/>
                <a:gd name="T38" fmla="*/ 52 w 892"/>
                <a:gd name="T39" fmla="*/ 54 h 406"/>
                <a:gd name="T40" fmla="*/ 78 w 892"/>
                <a:gd name="T41" fmla="*/ 32 h 406"/>
                <a:gd name="T42" fmla="*/ 108 w 892"/>
                <a:gd name="T43" fmla="*/ 18 h 406"/>
                <a:gd name="T44" fmla="*/ 150 w 892"/>
                <a:gd name="T45" fmla="*/ 4 h 406"/>
                <a:gd name="T46" fmla="*/ 840 w 892"/>
                <a:gd name="T47" fmla="*/ 0 h 406"/>
                <a:gd name="T48" fmla="*/ 852 w 892"/>
                <a:gd name="T49" fmla="*/ 2 h 406"/>
                <a:gd name="T50" fmla="*/ 870 w 892"/>
                <a:gd name="T51" fmla="*/ 10 h 406"/>
                <a:gd name="T52" fmla="*/ 884 w 892"/>
                <a:gd name="T53" fmla="*/ 24 h 406"/>
                <a:gd name="T54" fmla="*/ 892 w 892"/>
                <a:gd name="T55" fmla="*/ 42 h 406"/>
                <a:gd name="T56" fmla="*/ 892 w 892"/>
                <a:gd name="T57" fmla="*/ 52 h 406"/>
                <a:gd name="T58" fmla="*/ 888 w 892"/>
                <a:gd name="T59" fmla="*/ 74 h 406"/>
                <a:gd name="T60" fmla="*/ 878 w 892"/>
                <a:gd name="T61" fmla="*/ 90 h 406"/>
                <a:gd name="T62" fmla="*/ 860 w 892"/>
                <a:gd name="T63" fmla="*/ 102 h 406"/>
                <a:gd name="T64" fmla="*/ 840 w 892"/>
                <a:gd name="T65" fmla="*/ 106 h 406"/>
                <a:gd name="T66" fmla="*/ 180 w 892"/>
                <a:gd name="T67" fmla="*/ 106 h 406"/>
                <a:gd name="T68" fmla="*/ 148 w 892"/>
                <a:gd name="T69" fmla="*/ 114 h 406"/>
                <a:gd name="T70" fmla="*/ 124 w 892"/>
                <a:gd name="T71" fmla="*/ 130 h 406"/>
                <a:gd name="T72" fmla="*/ 110 w 892"/>
                <a:gd name="T73" fmla="*/ 150 h 406"/>
                <a:gd name="T74" fmla="*/ 104 w 892"/>
                <a:gd name="T75" fmla="*/ 170 h 406"/>
                <a:gd name="T76" fmla="*/ 104 w 892"/>
                <a:gd name="T77" fmla="*/ 180 h 406"/>
                <a:gd name="T78" fmla="*/ 108 w 892"/>
                <a:gd name="T79" fmla="*/ 208 h 406"/>
                <a:gd name="T80" fmla="*/ 118 w 892"/>
                <a:gd name="T81" fmla="*/ 226 h 406"/>
                <a:gd name="T82" fmla="*/ 130 w 892"/>
                <a:gd name="T83" fmla="*/ 234 h 406"/>
                <a:gd name="T84" fmla="*/ 152 w 892"/>
                <a:gd name="T85" fmla="*/ 240 h 406"/>
                <a:gd name="T86" fmla="*/ 394 w 892"/>
                <a:gd name="T87" fmla="*/ 240 h 406"/>
                <a:gd name="T88" fmla="*/ 406 w 892"/>
                <a:gd name="T89" fmla="*/ 240 h 406"/>
                <a:gd name="T90" fmla="*/ 438 w 892"/>
                <a:gd name="T91" fmla="*/ 248 h 406"/>
                <a:gd name="T92" fmla="*/ 464 w 892"/>
                <a:gd name="T93" fmla="*/ 260 h 406"/>
                <a:gd name="T94" fmla="*/ 476 w 892"/>
                <a:gd name="T95" fmla="*/ 270 h 406"/>
                <a:gd name="T96" fmla="*/ 498 w 892"/>
                <a:gd name="T97" fmla="*/ 302 h 406"/>
                <a:gd name="T98" fmla="*/ 506 w 892"/>
                <a:gd name="T99" fmla="*/ 324 h 406"/>
                <a:gd name="T100" fmla="*/ 508 w 892"/>
                <a:gd name="T101" fmla="*/ 354 h 406"/>
                <a:gd name="T102" fmla="*/ 508 w 892"/>
                <a:gd name="T103" fmla="*/ 364 h 406"/>
                <a:gd name="T104" fmla="*/ 500 w 892"/>
                <a:gd name="T105" fmla="*/ 384 h 406"/>
                <a:gd name="T106" fmla="*/ 486 w 892"/>
                <a:gd name="T107" fmla="*/ 398 h 406"/>
                <a:gd name="T108" fmla="*/ 466 w 892"/>
                <a:gd name="T109" fmla="*/ 406 h 406"/>
                <a:gd name="T110" fmla="*/ 456 w 892"/>
                <a:gd name="T111" fmla="*/ 406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92" h="406">
                  <a:moveTo>
                    <a:pt x="456" y="406"/>
                  </a:moveTo>
                  <a:lnTo>
                    <a:pt x="456" y="406"/>
                  </a:lnTo>
                  <a:lnTo>
                    <a:pt x="446" y="406"/>
                  </a:lnTo>
                  <a:lnTo>
                    <a:pt x="436" y="402"/>
                  </a:lnTo>
                  <a:lnTo>
                    <a:pt x="426" y="398"/>
                  </a:lnTo>
                  <a:lnTo>
                    <a:pt x="418" y="390"/>
                  </a:lnTo>
                  <a:lnTo>
                    <a:pt x="412" y="384"/>
                  </a:lnTo>
                  <a:lnTo>
                    <a:pt x="408" y="374"/>
                  </a:lnTo>
                  <a:lnTo>
                    <a:pt x="404" y="364"/>
                  </a:lnTo>
                  <a:lnTo>
                    <a:pt x="404" y="354"/>
                  </a:lnTo>
                  <a:lnTo>
                    <a:pt x="404" y="354"/>
                  </a:lnTo>
                  <a:lnTo>
                    <a:pt x="402" y="346"/>
                  </a:lnTo>
                  <a:lnTo>
                    <a:pt x="402" y="346"/>
                  </a:lnTo>
                  <a:lnTo>
                    <a:pt x="396" y="344"/>
                  </a:lnTo>
                  <a:lnTo>
                    <a:pt x="164" y="344"/>
                  </a:lnTo>
                  <a:lnTo>
                    <a:pt x="164" y="344"/>
                  </a:lnTo>
                  <a:lnTo>
                    <a:pt x="150" y="344"/>
                  </a:lnTo>
                  <a:lnTo>
                    <a:pt x="138" y="344"/>
                  </a:lnTo>
                  <a:lnTo>
                    <a:pt x="122" y="340"/>
                  </a:lnTo>
                  <a:lnTo>
                    <a:pt x="104" y="336"/>
                  </a:lnTo>
                  <a:lnTo>
                    <a:pt x="84" y="328"/>
                  </a:lnTo>
                  <a:lnTo>
                    <a:pt x="66" y="318"/>
                  </a:lnTo>
                  <a:lnTo>
                    <a:pt x="46" y="302"/>
                  </a:lnTo>
                  <a:lnTo>
                    <a:pt x="46" y="302"/>
                  </a:lnTo>
                  <a:lnTo>
                    <a:pt x="38" y="294"/>
                  </a:lnTo>
                  <a:lnTo>
                    <a:pt x="30" y="284"/>
                  </a:lnTo>
                  <a:lnTo>
                    <a:pt x="22" y="272"/>
                  </a:lnTo>
                  <a:lnTo>
                    <a:pt x="14" y="258"/>
                  </a:lnTo>
                  <a:lnTo>
                    <a:pt x="8" y="242"/>
                  </a:lnTo>
                  <a:lnTo>
                    <a:pt x="4" y="224"/>
                  </a:lnTo>
                  <a:lnTo>
                    <a:pt x="0" y="204"/>
                  </a:lnTo>
                  <a:lnTo>
                    <a:pt x="0" y="180"/>
                  </a:lnTo>
                  <a:lnTo>
                    <a:pt x="0" y="180"/>
                  </a:lnTo>
                  <a:lnTo>
                    <a:pt x="0" y="156"/>
                  </a:lnTo>
                  <a:lnTo>
                    <a:pt x="4" y="134"/>
                  </a:lnTo>
                  <a:lnTo>
                    <a:pt x="10" y="114"/>
                  </a:lnTo>
                  <a:lnTo>
                    <a:pt x="18" y="96"/>
                  </a:lnTo>
                  <a:lnTo>
                    <a:pt x="28" y="80"/>
                  </a:lnTo>
                  <a:lnTo>
                    <a:pt x="38" y="66"/>
                  </a:lnTo>
                  <a:lnTo>
                    <a:pt x="52" y="54"/>
                  </a:lnTo>
                  <a:lnTo>
                    <a:pt x="64" y="42"/>
                  </a:lnTo>
                  <a:lnTo>
                    <a:pt x="78" y="32"/>
                  </a:lnTo>
                  <a:lnTo>
                    <a:pt x="92" y="24"/>
                  </a:lnTo>
                  <a:lnTo>
                    <a:pt x="108" y="18"/>
                  </a:lnTo>
                  <a:lnTo>
                    <a:pt x="122" y="12"/>
                  </a:lnTo>
                  <a:lnTo>
                    <a:pt x="150" y="4"/>
                  </a:lnTo>
                  <a:lnTo>
                    <a:pt x="176" y="0"/>
                  </a:lnTo>
                  <a:lnTo>
                    <a:pt x="840" y="0"/>
                  </a:lnTo>
                  <a:lnTo>
                    <a:pt x="840" y="0"/>
                  </a:lnTo>
                  <a:lnTo>
                    <a:pt x="852" y="2"/>
                  </a:lnTo>
                  <a:lnTo>
                    <a:pt x="860" y="4"/>
                  </a:lnTo>
                  <a:lnTo>
                    <a:pt x="870" y="10"/>
                  </a:lnTo>
                  <a:lnTo>
                    <a:pt x="878" y="16"/>
                  </a:lnTo>
                  <a:lnTo>
                    <a:pt x="884" y="24"/>
                  </a:lnTo>
                  <a:lnTo>
                    <a:pt x="888" y="32"/>
                  </a:lnTo>
                  <a:lnTo>
                    <a:pt x="892" y="42"/>
                  </a:lnTo>
                  <a:lnTo>
                    <a:pt x="892" y="52"/>
                  </a:lnTo>
                  <a:lnTo>
                    <a:pt x="892" y="52"/>
                  </a:lnTo>
                  <a:lnTo>
                    <a:pt x="892" y="64"/>
                  </a:lnTo>
                  <a:lnTo>
                    <a:pt x="888" y="74"/>
                  </a:lnTo>
                  <a:lnTo>
                    <a:pt x="884" y="82"/>
                  </a:lnTo>
                  <a:lnTo>
                    <a:pt x="878" y="90"/>
                  </a:lnTo>
                  <a:lnTo>
                    <a:pt x="870" y="96"/>
                  </a:lnTo>
                  <a:lnTo>
                    <a:pt x="860" y="102"/>
                  </a:lnTo>
                  <a:lnTo>
                    <a:pt x="852" y="104"/>
                  </a:lnTo>
                  <a:lnTo>
                    <a:pt x="840" y="106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62" y="108"/>
                  </a:lnTo>
                  <a:lnTo>
                    <a:pt x="148" y="114"/>
                  </a:lnTo>
                  <a:lnTo>
                    <a:pt x="136" y="120"/>
                  </a:lnTo>
                  <a:lnTo>
                    <a:pt x="124" y="130"/>
                  </a:lnTo>
                  <a:lnTo>
                    <a:pt x="114" y="142"/>
                  </a:lnTo>
                  <a:lnTo>
                    <a:pt x="110" y="150"/>
                  </a:lnTo>
                  <a:lnTo>
                    <a:pt x="106" y="158"/>
                  </a:lnTo>
                  <a:lnTo>
                    <a:pt x="104" y="170"/>
                  </a:lnTo>
                  <a:lnTo>
                    <a:pt x="104" y="180"/>
                  </a:lnTo>
                  <a:lnTo>
                    <a:pt x="104" y="180"/>
                  </a:lnTo>
                  <a:lnTo>
                    <a:pt x="106" y="196"/>
                  </a:lnTo>
                  <a:lnTo>
                    <a:pt x="108" y="208"/>
                  </a:lnTo>
                  <a:lnTo>
                    <a:pt x="112" y="218"/>
                  </a:lnTo>
                  <a:lnTo>
                    <a:pt x="118" y="226"/>
                  </a:lnTo>
                  <a:lnTo>
                    <a:pt x="118" y="226"/>
                  </a:lnTo>
                  <a:lnTo>
                    <a:pt x="130" y="234"/>
                  </a:lnTo>
                  <a:lnTo>
                    <a:pt x="142" y="238"/>
                  </a:lnTo>
                  <a:lnTo>
                    <a:pt x="152" y="240"/>
                  </a:lnTo>
                  <a:lnTo>
                    <a:pt x="160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406" y="240"/>
                  </a:lnTo>
                  <a:lnTo>
                    <a:pt x="426" y="244"/>
                  </a:lnTo>
                  <a:lnTo>
                    <a:pt x="438" y="248"/>
                  </a:lnTo>
                  <a:lnTo>
                    <a:pt x="450" y="252"/>
                  </a:lnTo>
                  <a:lnTo>
                    <a:pt x="464" y="260"/>
                  </a:lnTo>
                  <a:lnTo>
                    <a:pt x="476" y="270"/>
                  </a:lnTo>
                  <a:lnTo>
                    <a:pt x="476" y="270"/>
                  </a:lnTo>
                  <a:lnTo>
                    <a:pt x="488" y="284"/>
                  </a:lnTo>
                  <a:lnTo>
                    <a:pt x="498" y="302"/>
                  </a:lnTo>
                  <a:lnTo>
                    <a:pt x="502" y="312"/>
                  </a:lnTo>
                  <a:lnTo>
                    <a:pt x="506" y="324"/>
                  </a:lnTo>
                  <a:lnTo>
                    <a:pt x="508" y="338"/>
                  </a:lnTo>
                  <a:lnTo>
                    <a:pt x="508" y="354"/>
                  </a:lnTo>
                  <a:lnTo>
                    <a:pt x="508" y="354"/>
                  </a:lnTo>
                  <a:lnTo>
                    <a:pt x="508" y="364"/>
                  </a:lnTo>
                  <a:lnTo>
                    <a:pt x="504" y="374"/>
                  </a:lnTo>
                  <a:lnTo>
                    <a:pt x="500" y="384"/>
                  </a:lnTo>
                  <a:lnTo>
                    <a:pt x="494" y="390"/>
                  </a:lnTo>
                  <a:lnTo>
                    <a:pt x="486" y="398"/>
                  </a:lnTo>
                  <a:lnTo>
                    <a:pt x="476" y="402"/>
                  </a:lnTo>
                  <a:lnTo>
                    <a:pt x="466" y="406"/>
                  </a:lnTo>
                  <a:lnTo>
                    <a:pt x="456" y="406"/>
                  </a:lnTo>
                  <a:lnTo>
                    <a:pt x="456" y="406"/>
                  </a:lnTo>
                  <a:close/>
                </a:path>
              </a:pathLst>
            </a:custGeom>
            <a:solidFill>
              <a:srgbClr val="1A86D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41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auto">
            <a:xfrm>
              <a:off x="6726775" y="3077438"/>
              <a:ext cx="895121" cy="245886"/>
            </a:xfrm>
            <a:custGeom>
              <a:avLst/>
              <a:gdLst>
                <a:gd name="T0" fmla="*/ 52 w 1478"/>
                <a:gd name="T1" fmla="*/ 406 h 406"/>
                <a:gd name="T2" fmla="*/ 32 w 1478"/>
                <a:gd name="T3" fmla="*/ 402 h 406"/>
                <a:gd name="T4" fmla="*/ 14 w 1478"/>
                <a:gd name="T5" fmla="*/ 390 h 406"/>
                <a:gd name="T6" fmla="*/ 4 w 1478"/>
                <a:gd name="T7" fmla="*/ 374 h 406"/>
                <a:gd name="T8" fmla="*/ 0 w 1478"/>
                <a:gd name="T9" fmla="*/ 352 h 406"/>
                <a:gd name="T10" fmla="*/ 0 w 1478"/>
                <a:gd name="T11" fmla="*/ 342 h 406"/>
                <a:gd name="T12" fmla="*/ 8 w 1478"/>
                <a:gd name="T13" fmla="*/ 324 h 406"/>
                <a:gd name="T14" fmla="*/ 22 w 1478"/>
                <a:gd name="T15" fmla="*/ 310 h 406"/>
                <a:gd name="T16" fmla="*/ 42 w 1478"/>
                <a:gd name="T17" fmla="*/ 302 h 406"/>
                <a:gd name="T18" fmla="*/ 1300 w 1478"/>
                <a:gd name="T19" fmla="*/ 300 h 406"/>
                <a:gd name="T20" fmla="*/ 1316 w 1478"/>
                <a:gd name="T21" fmla="*/ 296 h 406"/>
                <a:gd name="T22" fmla="*/ 1342 w 1478"/>
                <a:gd name="T23" fmla="*/ 286 h 406"/>
                <a:gd name="T24" fmla="*/ 1364 w 1478"/>
                <a:gd name="T25" fmla="*/ 264 h 406"/>
                <a:gd name="T26" fmla="*/ 1372 w 1478"/>
                <a:gd name="T27" fmla="*/ 246 h 406"/>
                <a:gd name="T28" fmla="*/ 1374 w 1478"/>
                <a:gd name="T29" fmla="*/ 226 h 406"/>
                <a:gd name="T30" fmla="*/ 1374 w 1478"/>
                <a:gd name="T31" fmla="*/ 210 h 406"/>
                <a:gd name="T32" fmla="*/ 1366 w 1478"/>
                <a:gd name="T33" fmla="*/ 188 h 406"/>
                <a:gd name="T34" fmla="*/ 1360 w 1478"/>
                <a:gd name="T35" fmla="*/ 180 h 406"/>
                <a:gd name="T36" fmla="*/ 1336 w 1478"/>
                <a:gd name="T37" fmla="*/ 168 h 406"/>
                <a:gd name="T38" fmla="*/ 1318 w 1478"/>
                <a:gd name="T39" fmla="*/ 166 h 406"/>
                <a:gd name="T40" fmla="*/ 1084 w 1478"/>
                <a:gd name="T41" fmla="*/ 166 h 406"/>
                <a:gd name="T42" fmla="*/ 1052 w 1478"/>
                <a:gd name="T43" fmla="*/ 162 h 406"/>
                <a:gd name="T44" fmla="*/ 1028 w 1478"/>
                <a:gd name="T45" fmla="*/ 152 h 406"/>
                <a:gd name="T46" fmla="*/ 1002 w 1478"/>
                <a:gd name="T47" fmla="*/ 134 h 406"/>
                <a:gd name="T48" fmla="*/ 990 w 1478"/>
                <a:gd name="T49" fmla="*/ 122 h 406"/>
                <a:gd name="T50" fmla="*/ 976 w 1478"/>
                <a:gd name="T51" fmla="*/ 94 h 406"/>
                <a:gd name="T52" fmla="*/ 970 w 1478"/>
                <a:gd name="T53" fmla="*/ 68 h 406"/>
                <a:gd name="T54" fmla="*/ 970 w 1478"/>
                <a:gd name="T55" fmla="*/ 52 h 406"/>
                <a:gd name="T56" fmla="*/ 974 w 1478"/>
                <a:gd name="T57" fmla="*/ 32 h 406"/>
                <a:gd name="T58" fmla="*/ 984 w 1478"/>
                <a:gd name="T59" fmla="*/ 14 h 406"/>
                <a:gd name="T60" fmla="*/ 1002 w 1478"/>
                <a:gd name="T61" fmla="*/ 4 h 406"/>
                <a:gd name="T62" fmla="*/ 1022 w 1478"/>
                <a:gd name="T63" fmla="*/ 0 h 406"/>
                <a:gd name="T64" fmla="*/ 1032 w 1478"/>
                <a:gd name="T65" fmla="*/ 0 h 406"/>
                <a:gd name="T66" fmla="*/ 1052 w 1478"/>
                <a:gd name="T67" fmla="*/ 8 h 406"/>
                <a:gd name="T68" fmla="*/ 1066 w 1478"/>
                <a:gd name="T69" fmla="*/ 22 h 406"/>
                <a:gd name="T70" fmla="*/ 1074 w 1478"/>
                <a:gd name="T71" fmla="*/ 42 h 406"/>
                <a:gd name="T72" fmla="*/ 1074 w 1478"/>
                <a:gd name="T73" fmla="*/ 52 h 406"/>
                <a:gd name="T74" fmla="*/ 1076 w 1478"/>
                <a:gd name="T75" fmla="*/ 60 h 406"/>
                <a:gd name="T76" fmla="*/ 1314 w 1478"/>
                <a:gd name="T77" fmla="*/ 60 h 406"/>
                <a:gd name="T78" fmla="*/ 1328 w 1478"/>
                <a:gd name="T79" fmla="*/ 60 h 406"/>
                <a:gd name="T80" fmla="*/ 1356 w 1478"/>
                <a:gd name="T81" fmla="*/ 64 h 406"/>
                <a:gd name="T82" fmla="*/ 1394 w 1478"/>
                <a:gd name="T83" fmla="*/ 78 h 406"/>
                <a:gd name="T84" fmla="*/ 1432 w 1478"/>
                <a:gd name="T85" fmla="*/ 104 h 406"/>
                <a:gd name="T86" fmla="*/ 1440 w 1478"/>
                <a:gd name="T87" fmla="*/ 112 h 406"/>
                <a:gd name="T88" fmla="*/ 1456 w 1478"/>
                <a:gd name="T89" fmla="*/ 134 h 406"/>
                <a:gd name="T90" fmla="*/ 1470 w 1478"/>
                <a:gd name="T91" fmla="*/ 164 h 406"/>
                <a:gd name="T92" fmla="*/ 1478 w 1478"/>
                <a:gd name="T93" fmla="*/ 202 h 406"/>
                <a:gd name="T94" fmla="*/ 1478 w 1478"/>
                <a:gd name="T95" fmla="*/ 226 h 406"/>
                <a:gd name="T96" fmla="*/ 1474 w 1478"/>
                <a:gd name="T97" fmla="*/ 272 h 406"/>
                <a:gd name="T98" fmla="*/ 1460 w 1478"/>
                <a:gd name="T99" fmla="*/ 310 h 406"/>
                <a:gd name="T100" fmla="*/ 1440 w 1478"/>
                <a:gd name="T101" fmla="*/ 340 h 406"/>
                <a:gd name="T102" fmla="*/ 1414 w 1478"/>
                <a:gd name="T103" fmla="*/ 364 h 406"/>
                <a:gd name="T104" fmla="*/ 1386 w 1478"/>
                <a:gd name="T105" fmla="*/ 382 h 406"/>
                <a:gd name="T106" fmla="*/ 1356 w 1478"/>
                <a:gd name="T107" fmla="*/ 394 h 406"/>
                <a:gd name="T108" fmla="*/ 1302 w 1478"/>
                <a:gd name="T109" fmla="*/ 406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78" h="406">
                  <a:moveTo>
                    <a:pt x="52" y="406"/>
                  </a:moveTo>
                  <a:lnTo>
                    <a:pt x="52" y="406"/>
                  </a:lnTo>
                  <a:lnTo>
                    <a:pt x="42" y="404"/>
                  </a:lnTo>
                  <a:lnTo>
                    <a:pt x="32" y="402"/>
                  </a:lnTo>
                  <a:lnTo>
                    <a:pt x="22" y="396"/>
                  </a:lnTo>
                  <a:lnTo>
                    <a:pt x="14" y="390"/>
                  </a:lnTo>
                  <a:lnTo>
                    <a:pt x="8" y="382"/>
                  </a:lnTo>
                  <a:lnTo>
                    <a:pt x="4" y="374"/>
                  </a:lnTo>
                  <a:lnTo>
                    <a:pt x="0" y="364"/>
                  </a:lnTo>
                  <a:lnTo>
                    <a:pt x="0" y="352"/>
                  </a:lnTo>
                  <a:lnTo>
                    <a:pt x="0" y="352"/>
                  </a:lnTo>
                  <a:lnTo>
                    <a:pt x="0" y="342"/>
                  </a:lnTo>
                  <a:lnTo>
                    <a:pt x="4" y="332"/>
                  </a:lnTo>
                  <a:lnTo>
                    <a:pt x="8" y="324"/>
                  </a:lnTo>
                  <a:lnTo>
                    <a:pt x="14" y="316"/>
                  </a:lnTo>
                  <a:lnTo>
                    <a:pt x="22" y="310"/>
                  </a:lnTo>
                  <a:lnTo>
                    <a:pt x="32" y="304"/>
                  </a:lnTo>
                  <a:lnTo>
                    <a:pt x="42" y="302"/>
                  </a:lnTo>
                  <a:lnTo>
                    <a:pt x="52" y="300"/>
                  </a:lnTo>
                  <a:lnTo>
                    <a:pt x="1300" y="300"/>
                  </a:lnTo>
                  <a:lnTo>
                    <a:pt x="1300" y="300"/>
                  </a:lnTo>
                  <a:lnTo>
                    <a:pt x="1316" y="296"/>
                  </a:lnTo>
                  <a:lnTo>
                    <a:pt x="1330" y="292"/>
                  </a:lnTo>
                  <a:lnTo>
                    <a:pt x="1342" y="286"/>
                  </a:lnTo>
                  <a:lnTo>
                    <a:pt x="1354" y="276"/>
                  </a:lnTo>
                  <a:lnTo>
                    <a:pt x="1364" y="264"/>
                  </a:lnTo>
                  <a:lnTo>
                    <a:pt x="1368" y="256"/>
                  </a:lnTo>
                  <a:lnTo>
                    <a:pt x="1372" y="246"/>
                  </a:lnTo>
                  <a:lnTo>
                    <a:pt x="1374" y="236"/>
                  </a:lnTo>
                  <a:lnTo>
                    <a:pt x="1374" y="226"/>
                  </a:lnTo>
                  <a:lnTo>
                    <a:pt x="1374" y="226"/>
                  </a:lnTo>
                  <a:lnTo>
                    <a:pt x="1374" y="210"/>
                  </a:lnTo>
                  <a:lnTo>
                    <a:pt x="1370" y="198"/>
                  </a:lnTo>
                  <a:lnTo>
                    <a:pt x="1366" y="188"/>
                  </a:lnTo>
                  <a:lnTo>
                    <a:pt x="1360" y="180"/>
                  </a:lnTo>
                  <a:lnTo>
                    <a:pt x="1360" y="180"/>
                  </a:lnTo>
                  <a:lnTo>
                    <a:pt x="1348" y="172"/>
                  </a:lnTo>
                  <a:lnTo>
                    <a:pt x="1336" y="168"/>
                  </a:lnTo>
                  <a:lnTo>
                    <a:pt x="1326" y="166"/>
                  </a:lnTo>
                  <a:lnTo>
                    <a:pt x="1318" y="166"/>
                  </a:lnTo>
                  <a:lnTo>
                    <a:pt x="1084" y="166"/>
                  </a:lnTo>
                  <a:lnTo>
                    <a:pt x="1084" y="166"/>
                  </a:lnTo>
                  <a:lnTo>
                    <a:pt x="1072" y="166"/>
                  </a:lnTo>
                  <a:lnTo>
                    <a:pt x="1052" y="162"/>
                  </a:lnTo>
                  <a:lnTo>
                    <a:pt x="1040" y="158"/>
                  </a:lnTo>
                  <a:lnTo>
                    <a:pt x="1028" y="152"/>
                  </a:lnTo>
                  <a:lnTo>
                    <a:pt x="1014" y="146"/>
                  </a:lnTo>
                  <a:lnTo>
                    <a:pt x="1002" y="134"/>
                  </a:lnTo>
                  <a:lnTo>
                    <a:pt x="1002" y="134"/>
                  </a:lnTo>
                  <a:lnTo>
                    <a:pt x="990" y="122"/>
                  </a:lnTo>
                  <a:lnTo>
                    <a:pt x="980" y="104"/>
                  </a:lnTo>
                  <a:lnTo>
                    <a:pt x="976" y="94"/>
                  </a:lnTo>
                  <a:lnTo>
                    <a:pt x="972" y="80"/>
                  </a:lnTo>
                  <a:lnTo>
                    <a:pt x="970" y="68"/>
                  </a:lnTo>
                  <a:lnTo>
                    <a:pt x="970" y="52"/>
                  </a:lnTo>
                  <a:lnTo>
                    <a:pt x="970" y="52"/>
                  </a:lnTo>
                  <a:lnTo>
                    <a:pt x="970" y="42"/>
                  </a:lnTo>
                  <a:lnTo>
                    <a:pt x="974" y="32"/>
                  </a:lnTo>
                  <a:lnTo>
                    <a:pt x="978" y="22"/>
                  </a:lnTo>
                  <a:lnTo>
                    <a:pt x="984" y="14"/>
                  </a:lnTo>
                  <a:lnTo>
                    <a:pt x="992" y="8"/>
                  </a:lnTo>
                  <a:lnTo>
                    <a:pt x="1002" y="4"/>
                  </a:lnTo>
                  <a:lnTo>
                    <a:pt x="1012" y="0"/>
                  </a:lnTo>
                  <a:lnTo>
                    <a:pt x="1022" y="0"/>
                  </a:lnTo>
                  <a:lnTo>
                    <a:pt x="1022" y="0"/>
                  </a:lnTo>
                  <a:lnTo>
                    <a:pt x="1032" y="0"/>
                  </a:lnTo>
                  <a:lnTo>
                    <a:pt x="1042" y="4"/>
                  </a:lnTo>
                  <a:lnTo>
                    <a:pt x="1052" y="8"/>
                  </a:lnTo>
                  <a:lnTo>
                    <a:pt x="1060" y="14"/>
                  </a:lnTo>
                  <a:lnTo>
                    <a:pt x="1066" y="22"/>
                  </a:lnTo>
                  <a:lnTo>
                    <a:pt x="1070" y="32"/>
                  </a:lnTo>
                  <a:lnTo>
                    <a:pt x="1074" y="42"/>
                  </a:lnTo>
                  <a:lnTo>
                    <a:pt x="1074" y="52"/>
                  </a:lnTo>
                  <a:lnTo>
                    <a:pt x="1074" y="52"/>
                  </a:lnTo>
                  <a:lnTo>
                    <a:pt x="1076" y="60"/>
                  </a:lnTo>
                  <a:lnTo>
                    <a:pt x="1076" y="60"/>
                  </a:lnTo>
                  <a:lnTo>
                    <a:pt x="1082" y="60"/>
                  </a:lnTo>
                  <a:lnTo>
                    <a:pt x="1314" y="60"/>
                  </a:lnTo>
                  <a:lnTo>
                    <a:pt x="1314" y="60"/>
                  </a:lnTo>
                  <a:lnTo>
                    <a:pt x="1328" y="60"/>
                  </a:lnTo>
                  <a:lnTo>
                    <a:pt x="1340" y="62"/>
                  </a:lnTo>
                  <a:lnTo>
                    <a:pt x="1356" y="64"/>
                  </a:lnTo>
                  <a:lnTo>
                    <a:pt x="1374" y="70"/>
                  </a:lnTo>
                  <a:lnTo>
                    <a:pt x="1394" y="78"/>
                  </a:lnTo>
                  <a:lnTo>
                    <a:pt x="1412" y="88"/>
                  </a:lnTo>
                  <a:lnTo>
                    <a:pt x="1432" y="104"/>
                  </a:lnTo>
                  <a:lnTo>
                    <a:pt x="1432" y="104"/>
                  </a:lnTo>
                  <a:lnTo>
                    <a:pt x="1440" y="112"/>
                  </a:lnTo>
                  <a:lnTo>
                    <a:pt x="1448" y="122"/>
                  </a:lnTo>
                  <a:lnTo>
                    <a:pt x="1456" y="134"/>
                  </a:lnTo>
                  <a:lnTo>
                    <a:pt x="1464" y="148"/>
                  </a:lnTo>
                  <a:lnTo>
                    <a:pt x="1470" y="164"/>
                  </a:lnTo>
                  <a:lnTo>
                    <a:pt x="1474" y="182"/>
                  </a:lnTo>
                  <a:lnTo>
                    <a:pt x="1478" y="202"/>
                  </a:lnTo>
                  <a:lnTo>
                    <a:pt x="1478" y="226"/>
                  </a:lnTo>
                  <a:lnTo>
                    <a:pt x="1478" y="226"/>
                  </a:lnTo>
                  <a:lnTo>
                    <a:pt x="1478" y="250"/>
                  </a:lnTo>
                  <a:lnTo>
                    <a:pt x="1474" y="272"/>
                  </a:lnTo>
                  <a:lnTo>
                    <a:pt x="1468" y="292"/>
                  </a:lnTo>
                  <a:lnTo>
                    <a:pt x="1460" y="310"/>
                  </a:lnTo>
                  <a:lnTo>
                    <a:pt x="1450" y="326"/>
                  </a:lnTo>
                  <a:lnTo>
                    <a:pt x="1440" y="340"/>
                  </a:lnTo>
                  <a:lnTo>
                    <a:pt x="1426" y="352"/>
                  </a:lnTo>
                  <a:lnTo>
                    <a:pt x="1414" y="364"/>
                  </a:lnTo>
                  <a:lnTo>
                    <a:pt x="1400" y="374"/>
                  </a:lnTo>
                  <a:lnTo>
                    <a:pt x="1386" y="382"/>
                  </a:lnTo>
                  <a:lnTo>
                    <a:pt x="1370" y="388"/>
                  </a:lnTo>
                  <a:lnTo>
                    <a:pt x="1356" y="394"/>
                  </a:lnTo>
                  <a:lnTo>
                    <a:pt x="1328" y="402"/>
                  </a:lnTo>
                  <a:lnTo>
                    <a:pt x="1302" y="406"/>
                  </a:lnTo>
                  <a:lnTo>
                    <a:pt x="52" y="406"/>
                  </a:lnTo>
                  <a:close/>
                </a:path>
              </a:pathLst>
            </a:custGeom>
            <a:solidFill>
              <a:srgbClr val="1A86D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41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 15"/>
            <p:cNvSpPr>
              <a:spLocks noEditPoints="1"/>
            </p:cNvSpPr>
            <p:nvPr/>
          </p:nvSpPr>
          <p:spPr bwMode="auto">
            <a:xfrm>
              <a:off x="6892717" y="3505013"/>
              <a:ext cx="208337" cy="208337"/>
            </a:xfrm>
            <a:custGeom>
              <a:avLst/>
              <a:gdLst>
                <a:gd name="T0" fmla="*/ 172 w 344"/>
                <a:gd name="T1" fmla="*/ 344 h 344"/>
                <a:gd name="T2" fmla="*/ 172 w 344"/>
                <a:gd name="T3" fmla="*/ 344 h 344"/>
                <a:gd name="T4" fmla="*/ 142 w 344"/>
                <a:gd name="T5" fmla="*/ 334 h 344"/>
                <a:gd name="T6" fmla="*/ 124 w 344"/>
                <a:gd name="T7" fmla="*/ 312 h 344"/>
                <a:gd name="T8" fmla="*/ 118 w 344"/>
                <a:gd name="T9" fmla="*/ 300 h 344"/>
                <a:gd name="T10" fmla="*/ 102 w 344"/>
                <a:gd name="T11" fmla="*/ 278 h 344"/>
                <a:gd name="T12" fmla="*/ 72 w 344"/>
                <a:gd name="T13" fmla="*/ 248 h 344"/>
                <a:gd name="T14" fmla="*/ 28 w 344"/>
                <a:gd name="T15" fmla="*/ 218 h 344"/>
                <a:gd name="T16" fmla="*/ 16 w 344"/>
                <a:gd name="T17" fmla="*/ 210 h 344"/>
                <a:gd name="T18" fmla="*/ 2 w 344"/>
                <a:gd name="T19" fmla="*/ 186 h 344"/>
                <a:gd name="T20" fmla="*/ 0 w 344"/>
                <a:gd name="T21" fmla="*/ 172 h 344"/>
                <a:gd name="T22" fmla="*/ 8 w 344"/>
                <a:gd name="T23" fmla="*/ 144 h 344"/>
                <a:gd name="T24" fmla="*/ 30 w 344"/>
                <a:gd name="T25" fmla="*/ 124 h 344"/>
                <a:gd name="T26" fmla="*/ 54 w 344"/>
                <a:gd name="T27" fmla="*/ 112 h 344"/>
                <a:gd name="T28" fmla="*/ 90 w 344"/>
                <a:gd name="T29" fmla="*/ 82 h 344"/>
                <a:gd name="T30" fmla="*/ 112 w 344"/>
                <a:gd name="T31" fmla="*/ 54 h 344"/>
                <a:gd name="T32" fmla="*/ 124 w 344"/>
                <a:gd name="T33" fmla="*/ 34 h 344"/>
                <a:gd name="T34" fmla="*/ 126 w 344"/>
                <a:gd name="T35" fmla="*/ 26 h 344"/>
                <a:gd name="T36" fmla="*/ 142 w 344"/>
                <a:gd name="T37" fmla="*/ 10 h 344"/>
                <a:gd name="T38" fmla="*/ 164 w 344"/>
                <a:gd name="T39" fmla="*/ 2 h 344"/>
                <a:gd name="T40" fmla="*/ 172 w 344"/>
                <a:gd name="T41" fmla="*/ 0 h 344"/>
                <a:gd name="T42" fmla="*/ 172 w 344"/>
                <a:gd name="T43" fmla="*/ 0 h 344"/>
                <a:gd name="T44" fmla="*/ 188 w 344"/>
                <a:gd name="T45" fmla="*/ 2 h 344"/>
                <a:gd name="T46" fmla="*/ 214 w 344"/>
                <a:gd name="T47" fmla="*/ 20 h 344"/>
                <a:gd name="T48" fmla="*/ 222 w 344"/>
                <a:gd name="T49" fmla="*/ 34 h 344"/>
                <a:gd name="T50" fmla="*/ 226 w 344"/>
                <a:gd name="T51" fmla="*/ 44 h 344"/>
                <a:gd name="T52" fmla="*/ 242 w 344"/>
                <a:gd name="T53" fmla="*/ 68 h 344"/>
                <a:gd name="T54" fmla="*/ 270 w 344"/>
                <a:gd name="T55" fmla="*/ 96 h 344"/>
                <a:gd name="T56" fmla="*/ 314 w 344"/>
                <a:gd name="T57" fmla="*/ 124 h 344"/>
                <a:gd name="T58" fmla="*/ 328 w 344"/>
                <a:gd name="T59" fmla="*/ 134 h 344"/>
                <a:gd name="T60" fmla="*/ 342 w 344"/>
                <a:gd name="T61" fmla="*/ 160 h 344"/>
                <a:gd name="T62" fmla="*/ 344 w 344"/>
                <a:gd name="T63" fmla="*/ 176 h 344"/>
                <a:gd name="T64" fmla="*/ 340 w 344"/>
                <a:gd name="T65" fmla="*/ 190 h 344"/>
                <a:gd name="T66" fmla="*/ 322 w 344"/>
                <a:gd name="T67" fmla="*/ 214 h 344"/>
                <a:gd name="T68" fmla="*/ 308 w 344"/>
                <a:gd name="T69" fmla="*/ 222 h 344"/>
                <a:gd name="T70" fmla="*/ 276 w 344"/>
                <a:gd name="T71" fmla="*/ 240 h 344"/>
                <a:gd name="T72" fmla="*/ 250 w 344"/>
                <a:gd name="T73" fmla="*/ 266 h 344"/>
                <a:gd name="T74" fmla="*/ 232 w 344"/>
                <a:gd name="T75" fmla="*/ 292 h 344"/>
                <a:gd name="T76" fmla="*/ 220 w 344"/>
                <a:gd name="T77" fmla="*/ 312 h 344"/>
                <a:gd name="T78" fmla="*/ 200 w 344"/>
                <a:gd name="T79" fmla="*/ 336 h 344"/>
                <a:gd name="T80" fmla="*/ 172 w 344"/>
                <a:gd name="T81" fmla="*/ 344 h 344"/>
                <a:gd name="T82" fmla="*/ 146 w 344"/>
                <a:gd name="T83" fmla="*/ 172 h 344"/>
                <a:gd name="T84" fmla="*/ 170 w 344"/>
                <a:gd name="T85" fmla="*/ 196 h 344"/>
                <a:gd name="T86" fmla="*/ 196 w 344"/>
                <a:gd name="T87" fmla="*/ 170 h 344"/>
                <a:gd name="T88" fmla="*/ 172 w 344"/>
                <a:gd name="T89" fmla="*/ 148 h 344"/>
                <a:gd name="T90" fmla="*/ 146 w 344"/>
                <a:gd name="T91" fmla="*/ 172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4" h="344">
                  <a:moveTo>
                    <a:pt x="172" y="344"/>
                  </a:moveTo>
                  <a:lnTo>
                    <a:pt x="172" y="344"/>
                  </a:lnTo>
                  <a:lnTo>
                    <a:pt x="172" y="344"/>
                  </a:lnTo>
                  <a:lnTo>
                    <a:pt x="172" y="344"/>
                  </a:lnTo>
                  <a:lnTo>
                    <a:pt x="156" y="342"/>
                  </a:lnTo>
                  <a:lnTo>
                    <a:pt x="142" y="334"/>
                  </a:lnTo>
                  <a:lnTo>
                    <a:pt x="132" y="324"/>
                  </a:lnTo>
                  <a:lnTo>
                    <a:pt x="124" y="312"/>
                  </a:lnTo>
                  <a:lnTo>
                    <a:pt x="124" y="312"/>
                  </a:lnTo>
                  <a:lnTo>
                    <a:pt x="118" y="300"/>
                  </a:lnTo>
                  <a:lnTo>
                    <a:pt x="112" y="290"/>
                  </a:lnTo>
                  <a:lnTo>
                    <a:pt x="102" y="278"/>
                  </a:lnTo>
                  <a:lnTo>
                    <a:pt x="90" y="264"/>
                  </a:lnTo>
                  <a:lnTo>
                    <a:pt x="72" y="248"/>
                  </a:lnTo>
                  <a:lnTo>
                    <a:pt x="52" y="232"/>
                  </a:lnTo>
                  <a:lnTo>
                    <a:pt x="28" y="218"/>
                  </a:lnTo>
                  <a:lnTo>
                    <a:pt x="28" y="218"/>
                  </a:lnTo>
                  <a:lnTo>
                    <a:pt x="16" y="210"/>
                  </a:lnTo>
                  <a:lnTo>
                    <a:pt x="8" y="198"/>
                  </a:lnTo>
                  <a:lnTo>
                    <a:pt x="2" y="186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6"/>
                  </a:lnTo>
                  <a:lnTo>
                    <a:pt x="8" y="144"/>
                  </a:lnTo>
                  <a:lnTo>
                    <a:pt x="18" y="132"/>
                  </a:lnTo>
                  <a:lnTo>
                    <a:pt x="30" y="124"/>
                  </a:lnTo>
                  <a:lnTo>
                    <a:pt x="30" y="124"/>
                  </a:lnTo>
                  <a:lnTo>
                    <a:pt x="54" y="112"/>
                  </a:lnTo>
                  <a:lnTo>
                    <a:pt x="74" y="96"/>
                  </a:lnTo>
                  <a:lnTo>
                    <a:pt x="90" y="82"/>
                  </a:lnTo>
                  <a:lnTo>
                    <a:pt x="102" y="68"/>
                  </a:lnTo>
                  <a:lnTo>
                    <a:pt x="112" y="54"/>
                  </a:lnTo>
                  <a:lnTo>
                    <a:pt x="118" y="44"/>
                  </a:lnTo>
                  <a:lnTo>
                    <a:pt x="124" y="34"/>
                  </a:lnTo>
                  <a:lnTo>
                    <a:pt x="124" y="34"/>
                  </a:lnTo>
                  <a:lnTo>
                    <a:pt x="126" y="26"/>
                  </a:lnTo>
                  <a:lnTo>
                    <a:pt x="130" y="20"/>
                  </a:lnTo>
                  <a:lnTo>
                    <a:pt x="142" y="10"/>
                  </a:lnTo>
                  <a:lnTo>
                    <a:pt x="156" y="2"/>
                  </a:lnTo>
                  <a:lnTo>
                    <a:pt x="164" y="2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80" y="2"/>
                  </a:lnTo>
                  <a:lnTo>
                    <a:pt x="188" y="2"/>
                  </a:lnTo>
                  <a:lnTo>
                    <a:pt x="202" y="10"/>
                  </a:lnTo>
                  <a:lnTo>
                    <a:pt x="214" y="20"/>
                  </a:lnTo>
                  <a:lnTo>
                    <a:pt x="218" y="28"/>
                  </a:lnTo>
                  <a:lnTo>
                    <a:pt x="222" y="34"/>
                  </a:lnTo>
                  <a:lnTo>
                    <a:pt x="222" y="34"/>
                  </a:lnTo>
                  <a:lnTo>
                    <a:pt x="226" y="44"/>
                  </a:lnTo>
                  <a:lnTo>
                    <a:pt x="232" y="56"/>
                  </a:lnTo>
                  <a:lnTo>
                    <a:pt x="242" y="68"/>
                  </a:lnTo>
                  <a:lnTo>
                    <a:pt x="254" y="82"/>
                  </a:lnTo>
                  <a:lnTo>
                    <a:pt x="270" y="96"/>
                  </a:lnTo>
                  <a:lnTo>
                    <a:pt x="290" y="112"/>
                  </a:lnTo>
                  <a:lnTo>
                    <a:pt x="314" y="124"/>
                  </a:lnTo>
                  <a:lnTo>
                    <a:pt x="314" y="124"/>
                  </a:lnTo>
                  <a:lnTo>
                    <a:pt x="328" y="134"/>
                  </a:lnTo>
                  <a:lnTo>
                    <a:pt x="336" y="146"/>
                  </a:lnTo>
                  <a:lnTo>
                    <a:pt x="342" y="160"/>
                  </a:lnTo>
                  <a:lnTo>
                    <a:pt x="344" y="176"/>
                  </a:lnTo>
                  <a:lnTo>
                    <a:pt x="344" y="176"/>
                  </a:lnTo>
                  <a:lnTo>
                    <a:pt x="342" y="184"/>
                  </a:lnTo>
                  <a:lnTo>
                    <a:pt x="340" y="190"/>
                  </a:lnTo>
                  <a:lnTo>
                    <a:pt x="334" y="204"/>
                  </a:lnTo>
                  <a:lnTo>
                    <a:pt x="322" y="214"/>
                  </a:lnTo>
                  <a:lnTo>
                    <a:pt x="308" y="222"/>
                  </a:lnTo>
                  <a:lnTo>
                    <a:pt x="308" y="222"/>
                  </a:lnTo>
                  <a:lnTo>
                    <a:pt x="292" y="230"/>
                  </a:lnTo>
                  <a:lnTo>
                    <a:pt x="276" y="240"/>
                  </a:lnTo>
                  <a:lnTo>
                    <a:pt x="262" y="252"/>
                  </a:lnTo>
                  <a:lnTo>
                    <a:pt x="250" y="266"/>
                  </a:lnTo>
                  <a:lnTo>
                    <a:pt x="240" y="278"/>
                  </a:lnTo>
                  <a:lnTo>
                    <a:pt x="232" y="292"/>
                  </a:lnTo>
                  <a:lnTo>
                    <a:pt x="220" y="312"/>
                  </a:lnTo>
                  <a:lnTo>
                    <a:pt x="220" y="312"/>
                  </a:lnTo>
                  <a:lnTo>
                    <a:pt x="212" y="326"/>
                  </a:lnTo>
                  <a:lnTo>
                    <a:pt x="200" y="336"/>
                  </a:lnTo>
                  <a:lnTo>
                    <a:pt x="188" y="342"/>
                  </a:lnTo>
                  <a:lnTo>
                    <a:pt x="172" y="344"/>
                  </a:lnTo>
                  <a:lnTo>
                    <a:pt x="172" y="344"/>
                  </a:lnTo>
                  <a:close/>
                  <a:moveTo>
                    <a:pt x="146" y="172"/>
                  </a:moveTo>
                  <a:lnTo>
                    <a:pt x="146" y="172"/>
                  </a:lnTo>
                  <a:lnTo>
                    <a:pt x="170" y="196"/>
                  </a:lnTo>
                  <a:lnTo>
                    <a:pt x="170" y="196"/>
                  </a:lnTo>
                  <a:lnTo>
                    <a:pt x="196" y="170"/>
                  </a:lnTo>
                  <a:lnTo>
                    <a:pt x="196" y="170"/>
                  </a:lnTo>
                  <a:lnTo>
                    <a:pt x="172" y="148"/>
                  </a:lnTo>
                  <a:lnTo>
                    <a:pt x="172" y="148"/>
                  </a:lnTo>
                  <a:lnTo>
                    <a:pt x="146" y="172"/>
                  </a:lnTo>
                  <a:lnTo>
                    <a:pt x="146" y="172"/>
                  </a:lnTo>
                  <a:close/>
                </a:path>
              </a:pathLst>
            </a:custGeom>
            <a:solidFill>
              <a:srgbClr val="1A86D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41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auto">
            <a:xfrm>
              <a:off x="6965393" y="3268818"/>
              <a:ext cx="64197" cy="213182"/>
            </a:xfrm>
            <a:custGeom>
              <a:avLst/>
              <a:gdLst>
                <a:gd name="T0" fmla="*/ 52 w 106"/>
                <a:gd name="T1" fmla="*/ 352 h 352"/>
                <a:gd name="T2" fmla="*/ 52 w 106"/>
                <a:gd name="T3" fmla="*/ 352 h 352"/>
                <a:gd name="T4" fmla="*/ 52 w 106"/>
                <a:gd name="T5" fmla="*/ 352 h 352"/>
                <a:gd name="T6" fmla="*/ 52 w 106"/>
                <a:gd name="T7" fmla="*/ 352 h 352"/>
                <a:gd name="T8" fmla="*/ 40 w 106"/>
                <a:gd name="T9" fmla="*/ 352 h 352"/>
                <a:gd name="T10" fmla="*/ 32 w 106"/>
                <a:gd name="T11" fmla="*/ 348 h 352"/>
                <a:gd name="T12" fmla="*/ 22 w 106"/>
                <a:gd name="T13" fmla="*/ 342 h 352"/>
                <a:gd name="T14" fmla="*/ 14 w 106"/>
                <a:gd name="T15" fmla="*/ 336 h 352"/>
                <a:gd name="T16" fmla="*/ 8 w 106"/>
                <a:gd name="T17" fmla="*/ 328 h 352"/>
                <a:gd name="T18" fmla="*/ 4 w 106"/>
                <a:gd name="T19" fmla="*/ 320 h 352"/>
                <a:gd name="T20" fmla="*/ 0 w 106"/>
                <a:gd name="T21" fmla="*/ 310 h 352"/>
                <a:gd name="T22" fmla="*/ 0 w 106"/>
                <a:gd name="T23" fmla="*/ 300 h 352"/>
                <a:gd name="T24" fmla="*/ 0 w 106"/>
                <a:gd name="T25" fmla="*/ 300 h 352"/>
                <a:gd name="T26" fmla="*/ 0 w 106"/>
                <a:gd name="T27" fmla="*/ 134 h 352"/>
                <a:gd name="T28" fmla="*/ 0 w 106"/>
                <a:gd name="T29" fmla="*/ 44 h 352"/>
                <a:gd name="T30" fmla="*/ 52 w 106"/>
                <a:gd name="T31" fmla="*/ 36 h 352"/>
                <a:gd name="T32" fmla="*/ 90 w 106"/>
                <a:gd name="T33" fmla="*/ 0 h 352"/>
                <a:gd name="T34" fmla="*/ 90 w 106"/>
                <a:gd name="T35" fmla="*/ 0 h 352"/>
                <a:gd name="T36" fmla="*/ 96 w 106"/>
                <a:gd name="T37" fmla="*/ 6 h 352"/>
                <a:gd name="T38" fmla="*/ 100 w 106"/>
                <a:gd name="T39" fmla="*/ 16 h 352"/>
                <a:gd name="T40" fmla="*/ 104 w 106"/>
                <a:gd name="T41" fmla="*/ 28 h 352"/>
                <a:gd name="T42" fmla="*/ 106 w 106"/>
                <a:gd name="T43" fmla="*/ 52 h 352"/>
                <a:gd name="T44" fmla="*/ 106 w 106"/>
                <a:gd name="T45" fmla="*/ 138 h 352"/>
                <a:gd name="T46" fmla="*/ 104 w 106"/>
                <a:gd name="T47" fmla="*/ 300 h 352"/>
                <a:gd name="T48" fmla="*/ 104 w 106"/>
                <a:gd name="T49" fmla="*/ 300 h 352"/>
                <a:gd name="T50" fmla="*/ 104 w 106"/>
                <a:gd name="T51" fmla="*/ 310 h 352"/>
                <a:gd name="T52" fmla="*/ 100 w 106"/>
                <a:gd name="T53" fmla="*/ 320 h 352"/>
                <a:gd name="T54" fmla="*/ 96 w 106"/>
                <a:gd name="T55" fmla="*/ 330 h 352"/>
                <a:gd name="T56" fmla="*/ 88 w 106"/>
                <a:gd name="T57" fmla="*/ 338 h 352"/>
                <a:gd name="T58" fmla="*/ 82 w 106"/>
                <a:gd name="T59" fmla="*/ 344 h 352"/>
                <a:gd name="T60" fmla="*/ 72 w 106"/>
                <a:gd name="T61" fmla="*/ 348 h 352"/>
                <a:gd name="T62" fmla="*/ 62 w 106"/>
                <a:gd name="T63" fmla="*/ 352 h 352"/>
                <a:gd name="T64" fmla="*/ 52 w 106"/>
                <a:gd name="T65" fmla="*/ 352 h 352"/>
                <a:gd name="T66" fmla="*/ 52 w 106"/>
                <a:gd name="T67" fmla="*/ 35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6" h="352">
                  <a:moveTo>
                    <a:pt x="52" y="352"/>
                  </a:moveTo>
                  <a:lnTo>
                    <a:pt x="52" y="352"/>
                  </a:lnTo>
                  <a:lnTo>
                    <a:pt x="52" y="352"/>
                  </a:lnTo>
                  <a:lnTo>
                    <a:pt x="52" y="352"/>
                  </a:lnTo>
                  <a:lnTo>
                    <a:pt x="40" y="352"/>
                  </a:lnTo>
                  <a:lnTo>
                    <a:pt x="32" y="348"/>
                  </a:lnTo>
                  <a:lnTo>
                    <a:pt x="22" y="342"/>
                  </a:lnTo>
                  <a:lnTo>
                    <a:pt x="14" y="336"/>
                  </a:lnTo>
                  <a:lnTo>
                    <a:pt x="8" y="328"/>
                  </a:lnTo>
                  <a:lnTo>
                    <a:pt x="4" y="320"/>
                  </a:lnTo>
                  <a:lnTo>
                    <a:pt x="0" y="310"/>
                  </a:lnTo>
                  <a:lnTo>
                    <a:pt x="0" y="300"/>
                  </a:lnTo>
                  <a:lnTo>
                    <a:pt x="0" y="300"/>
                  </a:lnTo>
                  <a:lnTo>
                    <a:pt x="0" y="134"/>
                  </a:lnTo>
                  <a:lnTo>
                    <a:pt x="0" y="44"/>
                  </a:lnTo>
                  <a:lnTo>
                    <a:pt x="52" y="36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96" y="6"/>
                  </a:lnTo>
                  <a:lnTo>
                    <a:pt x="100" y="16"/>
                  </a:lnTo>
                  <a:lnTo>
                    <a:pt x="104" y="28"/>
                  </a:lnTo>
                  <a:lnTo>
                    <a:pt x="106" y="52"/>
                  </a:lnTo>
                  <a:lnTo>
                    <a:pt x="106" y="138"/>
                  </a:lnTo>
                  <a:lnTo>
                    <a:pt x="104" y="300"/>
                  </a:lnTo>
                  <a:lnTo>
                    <a:pt x="104" y="300"/>
                  </a:lnTo>
                  <a:lnTo>
                    <a:pt x="104" y="310"/>
                  </a:lnTo>
                  <a:lnTo>
                    <a:pt x="100" y="320"/>
                  </a:lnTo>
                  <a:lnTo>
                    <a:pt x="96" y="330"/>
                  </a:lnTo>
                  <a:lnTo>
                    <a:pt x="88" y="338"/>
                  </a:lnTo>
                  <a:lnTo>
                    <a:pt x="82" y="344"/>
                  </a:lnTo>
                  <a:lnTo>
                    <a:pt x="72" y="348"/>
                  </a:lnTo>
                  <a:lnTo>
                    <a:pt x="62" y="352"/>
                  </a:lnTo>
                  <a:lnTo>
                    <a:pt x="52" y="352"/>
                  </a:lnTo>
                  <a:lnTo>
                    <a:pt x="52" y="352"/>
                  </a:lnTo>
                  <a:close/>
                </a:path>
              </a:pathLst>
            </a:custGeom>
            <a:solidFill>
              <a:srgbClr val="1A86D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41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19"/>
            <p:cNvSpPr>
              <a:spLocks noEditPoints="1"/>
            </p:cNvSpPr>
            <p:nvPr/>
          </p:nvSpPr>
          <p:spPr bwMode="auto">
            <a:xfrm>
              <a:off x="5077386" y="3609182"/>
              <a:ext cx="186534" cy="185323"/>
            </a:xfrm>
            <a:custGeom>
              <a:avLst/>
              <a:gdLst>
                <a:gd name="T0" fmla="*/ 154 w 308"/>
                <a:gd name="T1" fmla="*/ 306 h 306"/>
                <a:gd name="T2" fmla="*/ 124 w 308"/>
                <a:gd name="T3" fmla="*/ 304 h 306"/>
                <a:gd name="T4" fmla="*/ 94 w 308"/>
                <a:gd name="T5" fmla="*/ 294 h 306"/>
                <a:gd name="T6" fmla="*/ 68 w 308"/>
                <a:gd name="T7" fmla="*/ 280 h 306"/>
                <a:gd name="T8" fmla="*/ 46 w 308"/>
                <a:gd name="T9" fmla="*/ 262 h 306"/>
                <a:gd name="T10" fmla="*/ 26 w 308"/>
                <a:gd name="T11" fmla="*/ 240 h 306"/>
                <a:gd name="T12" fmla="*/ 12 w 308"/>
                <a:gd name="T13" fmla="*/ 212 h 306"/>
                <a:gd name="T14" fmla="*/ 4 w 308"/>
                <a:gd name="T15" fmla="*/ 184 h 306"/>
                <a:gd name="T16" fmla="*/ 0 w 308"/>
                <a:gd name="T17" fmla="*/ 154 h 306"/>
                <a:gd name="T18" fmla="*/ 2 w 308"/>
                <a:gd name="T19" fmla="*/ 138 h 306"/>
                <a:gd name="T20" fmla="*/ 8 w 308"/>
                <a:gd name="T21" fmla="*/ 108 h 306"/>
                <a:gd name="T22" fmla="*/ 20 w 308"/>
                <a:gd name="T23" fmla="*/ 80 h 306"/>
                <a:gd name="T24" fmla="*/ 36 w 308"/>
                <a:gd name="T25" fmla="*/ 56 h 306"/>
                <a:gd name="T26" fmla="*/ 56 w 308"/>
                <a:gd name="T27" fmla="*/ 34 h 306"/>
                <a:gd name="T28" fmla="*/ 82 w 308"/>
                <a:gd name="T29" fmla="*/ 18 h 306"/>
                <a:gd name="T30" fmla="*/ 108 w 308"/>
                <a:gd name="T31" fmla="*/ 6 h 306"/>
                <a:gd name="T32" fmla="*/ 138 w 308"/>
                <a:gd name="T33" fmla="*/ 0 h 306"/>
                <a:gd name="T34" fmla="*/ 154 w 308"/>
                <a:gd name="T35" fmla="*/ 0 h 306"/>
                <a:gd name="T36" fmla="*/ 186 w 308"/>
                <a:gd name="T37" fmla="*/ 2 h 306"/>
                <a:gd name="T38" fmla="*/ 214 w 308"/>
                <a:gd name="T39" fmla="*/ 12 h 306"/>
                <a:gd name="T40" fmla="*/ 240 w 308"/>
                <a:gd name="T41" fmla="*/ 26 h 306"/>
                <a:gd name="T42" fmla="*/ 262 w 308"/>
                <a:gd name="T43" fmla="*/ 44 h 306"/>
                <a:gd name="T44" fmla="*/ 282 w 308"/>
                <a:gd name="T45" fmla="*/ 68 h 306"/>
                <a:gd name="T46" fmla="*/ 296 w 308"/>
                <a:gd name="T47" fmla="*/ 94 h 306"/>
                <a:gd name="T48" fmla="*/ 304 w 308"/>
                <a:gd name="T49" fmla="*/ 122 h 306"/>
                <a:gd name="T50" fmla="*/ 308 w 308"/>
                <a:gd name="T51" fmla="*/ 154 h 306"/>
                <a:gd name="T52" fmla="*/ 308 w 308"/>
                <a:gd name="T53" fmla="*/ 168 h 306"/>
                <a:gd name="T54" fmla="*/ 302 w 308"/>
                <a:gd name="T55" fmla="*/ 198 h 306"/>
                <a:gd name="T56" fmla="*/ 290 w 308"/>
                <a:gd name="T57" fmla="*/ 226 h 306"/>
                <a:gd name="T58" fmla="*/ 272 w 308"/>
                <a:gd name="T59" fmla="*/ 250 h 306"/>
                <a:gd name="T60" fmla="*/ 252 w 308"/>
                <a:gd name="T61" fmla="*/ 272 h 306"/>
                <a:gd name="T62" fmla="*/ 228 w 308"/>
                <a:gd name="T63" fmla="*/ 288 h 306"/>
                <a:gd name="T64" fmla="*/ 200 w 308"/>
                <a:gd name="T65" fmla="*/ 300 h 306"/>
                <a:gd name="T66" fmla="*/ 170 w 308"/>
                <a:gd name="T67" fmla="*/ 306 h 306"/>
                <a:gd name="T68" fmla="*/ 154 w 308"/>
                <a:gd name="T69" fmla="*/ 306 h 306"/>
                <a:gd name="T70" fmla="*/ 154 w 308"/>
                <a:gd name="T71" fmla="*/ 104 h 306"/>
                <a:gd name="T72" fmla="*/ 136 w 308"/>
                <a:gd name="T73" fmla="*/ 108 h 306"/>
                <a:gd name="T74" fmla="*/ 120 w 308"/>
                <a:gd name="T75" fmla="*/ 118 h 306"/>
                <a:gd name="T76" fmla="*/ 110 w 308"/>
                <a:gd name="T77" fmla="*/ 134 h 306"/>
                <a:gd name="T78" fmla="*/ 106 w 308"/>
                <a:gd name="T79" fmla="*/ 154 h 306"/>
                <a:gd name="T80" fmla="*/ 106 w 308"/>
                <a:gd name="T81" fmla="*/ 164 h 306"/>
                <a:gd name="T82" fmla="*/ 114 w 308"/>
                <a:gd name="T83" fmla="*/ 180 h 306"/>
                <a:gd name="T84" fmla="*/ 128 w 308"/>
                <a:gd name="T85" fmla="*/ 194 h 306"/>
                <a:gd name="T86" fmla="*/ 144 w 308"/>
                <a:gd name="T87" fmla="*/ 200 h 306"/>
                <a:gd name="T88" fmla="*/ 154 w 308"/>
                <a:gd name="T89" fmla="*/ 202 h 306"/>
                <a:gd name="T90" fmla="*/ 174 w 308"/>
                <a:gd name="T91" fmla="*/ 198 h 306"/>
                <a:gd name="T92" fmla="*/ 188 w 308"/>
                <a:gd name="T93" fmla="*/ 188 h 306"/>
                <a:gd name="T94" fmla="*/ 200 w 308"/>
                <a:gd name="T95" fmla="*/ 172 h 306"/>
                <a:gd name="T96" fmla="*/ 202 w 308"/>
                <a:gd name="T97" fmla="*/ 154 h 306"/>
                <a:gd name="T98" fmla="*/ 202 w 308"/>
                <a:gd name="T99" fmla="*/ 144 h 306"/>
                <a:gd name="T100" fmla="*/ 194 w 308"/>
                <a:gd name="T101" fmla="*/ 126 h 306"/>
                <a:gd name="T102" fmla="*/ 182 w 308"/>
                <a:gd name="T103" fmla="*/ 112 h 306"/>
                <a:gd name="T104" fmla="*/ 164 w 308"/>
                <a:gd name="T105" fmla="*/ 106 h 306"/>
                <a:gd name="T106" fmla="*/ 154 w 308"/>
                <a:gd name="T107" fmla="*/ 10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8" h="306">
                  <a:moveTo>
                    <a:pt x="154" y="306"/>
                  </a:moveTo>
                  <a:lnTo>
                    <a:pt x="154" y="306"/>
                  </a:lnTo>
                  <a:lnTo>
                    <a:pt x="138" y="306"/>
                  </a:lnTo>
                  <a:lnTo>
                    <a:pt x="124" y="304"/>
                  </a:lnTo>
                  <a:lnTo>
                    <a:pt x="108" y="300"/>
                  </a:lnTo>
                  <a:lnTo>
                    <a:pt x="94" y="294"/>
                  </a:lnTo>
                  <a:lnTo>
                    <a:pt x="82" y="288"/>
                  </a:lnTo>
                  <a:lnTo>
                    <a:pt x="68" y="280"/>
                  </a:lnTo>
                  <a:lnTo>
                    <a:pt x="56" y="272"/>
                  </a:lnTo>
                  <a:lnTo>
                    <a:pt x="46" y="262"/>
                  </a:lnTo>
                  <a:lnTo>
                    <a:pt x="36" y="250"/>
                  </a:lnTo>
                  <a:lnTo>
                    <a:pt x="26" y="240"/>
                  </a:lnTo>
                  <a:lnTo>
                    <a:pt x="20" y="226"/>
                  </a:lnTo>
                  <a:lnTo>
                    <a:pt x="12" y="212"/>
                  </a:lnTo>
                  <a:lnTo>
                    <a:pt x="8" y="198"/>
                  </a:lnTo>
                  <a:lnTo>
                    <a:pt x="4" y="184"/>
                  </a:lnTo>
                  <a:lnTo>
                    <a:pt x="2" y="168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2" y="138"/>
                  </a:lnTo>
                  <a:lnTo>
                    <a:pt x="4" y="122"/>
                  </a:lnTo>
                  <a:lnTo>
                    <a:pt x="8" y="108"/>
                  </a:lnTo>
                  <a:lnTo>
                    <a:pt x="12" y="94"/>
                  </a:lnTo>
                  <a:lnTo>
                    <a:pt x="20" y="80"/>
                  </a:lnTo>
                  <a:lnTo>
                    <a:pt x="26" y="68"/>
                  </a:lnTo>
                  <a:lnTo>
                    <a:pt x="36" y="56"/>
                  </a:lnTo>
                  <a:lnTo>
                    <a:pt x="46" y="44"/>
                  </a:lnTo>
                  <a:lnTo>
                    <a:pt x="56" y="34"/>
                  </a:lnTo>
                  <a:lnTo>
                    <a:pt x="68" y="26"/>
                  </a:lnTo>
                  <a:lnTo>
                    <a:pt x="82" y="18"/>
                  </a:lnTo>
                  <a:lnTo>
                    <a:pt x="94" y="12"/>
                  </a:lnTo>
                  <a:lnTo>
                    <a:pt x="108" y="6"/>
                  </a:lnTo>
                  <a:lnTo>
                    <a:pt x="124" y="2"/>
                  </a:lnTo>
                  <a:lnTo>
                    <a:pt x="138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70" y="0"/>
                  </a:lnTo>
                  <a:lnTo>
                    <a:pt x="186" y="2"/>
                  </a:lnTo>
                  <a:lnTo>
                    <a:pt x="200" y="6"/>
                  </a:lnTo>
                  <a:lnTo>
                    <a:pt x="214" y="12"/>
                  </a:lnTo>
                  <a:lnTo>
                    <a:pt x="228" y="18"/>
                  </a:lnTo>
                  <a:lnTo>
                    <a:pt x="240" y="26"/>
                  </a:lnTo>
                  <a:lnTo>
                    <a:pt x="252" y="34"/>
                  </a:lnTo>
                  <a:lnTo>
                    <a:pt x="262" y="44"/>
                  </a:lnTo>
                  <a:lnTo>
                    <a:pt x="272" y="56"/>
                  </a:lnTo>
                  <a:lnTo>
                    <a:pt x="282" y="68"/>
                  </a:lnTo>
                  <a:lnTo>
                    <a:pt x="290" y="80"/>
                  </a:lnTo>
                  <a:lnTo>
                    <a:pt x="296" y="94"/>
                  </a:lnTo>
                  <a:lnTo>
                    <a:pt x="302" y="108"/>
                  </a:lnTo>
                  <a:lnTo>
                    <a:pt x="304" y="122"/>
                  </a:lnTo>
                  <a:lnTo>
                    <a:pt x="308" y="138"/>
                  </a:lnTo>
                  <a:lnTo>
                    <a:pt x="308" y="154"/>
                  </a:lnTo>
                  <a:lnTo>
                    <a:pt x="308" y="154"/>
                  </a:lnTo>
                  <a:lnTo>
                    <a:pt x="308" y="168"/>
                  </a:lnTo>
                  <a:lnTo>
                    <a:pt x="304" y="184"/>
                  </a:lnTo>
                  <a:lnTo>
                    <a:pt x="302" y="198"/>
                  </a:lnTo>
                  <a:lnTo>
                    <a:pt x="296" y="212"/>
                  </a:lnTo>
                  <a:lnTo>
                    <a:pt x="290" y="226"/>
                  </a:lnTo>
                  <a:lnTo>
                    <a:pt x="282" y="240"/>
                  </a:lnTo>
                  <a:lnTo>
                    <a:pt x="272" y="250"/>
                  </a:lnTo>
                  <a:lnTo>
                    <a:pt x="262" y="262"/>
                  </a:lnTo>
                  <a:lnTo>
                    <a:pt x="252" y="272"/>
                  </a:lnTo>
                  <a:lnTo>
                    <a:pt x="240" y="280"/>
                  </a:lnTo>
                  <a:lnTo>
                    <a:pt x="228" y="288"/>
                  </a:lnTo>
                  <a:lnTo>
                    <a:pt x="214" y="294"/>
                  </a:lnTo>
                  <a:lnTo>
                    <a:pt x="200" y="300"/>
                  </a:lnTo>
                  <a:lnTo>
                    <a:pt x="186" y="304"/>
                  </a:lnTo>
                  <a:lnTo>
                    <a:pt x="170" y="306"/>
                  </a:lnTo>
                  <a:lnTo>
                    <a:pt x="154" y="306"/>
                  </a:lnTo>
                  <a:lnTo>
                    <a:pt x="154" y="306"/>
                  </a:lnTo>
                  <a:close/>
                  <a:moveTo>
                    <a:pt x="154" y="104"/>
                  </a:moveTo>
                  <a:lnTo>
                    <a:pt x="154" y="104"/>
                  </a:lnTo>
                  <a:lnTo>
                    <a:pt x="144" y="106"/>
                  </a:lnTo>
                  <a:lnTo>
                    <a:pt x="136" y="108"/>
                  </a:lnTo>
                  <a:lnTo>
                    <a:pt x="128" y="112"/>
                  </a:lnTo>
                  <a:lnTo>
                    <a:pt x="120" y="118"/>
                  </a:lnTo>
                  <a:lnTo>
                    <a:pt x="114" y="126"/>
                  </a:lnTo>
                  <a:lnTo>
                    <a:pt x="110" y="134"/>
                  </a:lnTo>
                  <a:lnTo>
                    <a:pt x="106" y="144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06" y="164"/>
                  </a:lnTo>
                  <a:lnTo>
                    <a:pt x="110" y="172"/>
                  </a:lnTo>
                  <a:lnTo>
                    <a:pt x="114" y="180"/>
                  </a:lnTo>
                  <a:lnTo>
                    <a:pt x="120" y="188"/>
                  </a:lnTo>
                  <a:lnTo>
                    <a:pt x="128" y="194"/>
                  </a:lnTo>
                  <a:lnTo>
                    <a:pt x="136" y="198"/>
                  </a:lnTo>
                  <a:lnTo>
                    <a:pt x="144" y="200"/>
                  </a:lnTo>
                  <a:lnTo>
                    <a:pt x="154" y="202"/>
                  </a:lnTo>
                  <a:lnTo>
                    <a:pt x="154" y="202"/>
                  </a:lnTo>
                  <a:lnTo>
                    <a:pt x="164" y="200"/>
                  </a:lnTo>
                  <a:lnTo>
                    <a:pt x="174" y="198"/>
                  </a:lnTo>
                  <a:lnTo>
                    <a:pt x="182" y="194"/>
                  </a:lnTo>
                  <a:lnTo>
                    <a:pt x="188" y="188"/>
                  </a:lnTo>
                  <a:lnTo>
                    <a:pt x="194" y="180"/>
                  </a:lnTo>
                  <a:lnTo>
                    <a:pt x="200" y="172"/>
                  </a:lnTo>
                  <a:lnTo>
                    <a:pt x="202" y="164"/>
                  </a:lnTo>
                  <a:lnTo>
                    <a:pt x="202" y="154"/>
                  </a:lnTo>
                  <a:lnTo>
                    <a:pt x="202" y="154"/>
                  </a:lnTo>
                  <a:lnTo>
                    <a:pt x="202" y="144"/>
                  </a:lnTo>
                  <a:lnTo>
                    <a:pt x="200" y="134"/>
                  </a:lnTo>
                  <a:lnTo>
                    <a:pt x="194" y="126"/>
                  </a:lnTo>
                  <a:lnTo>
                    <a:pt x="188" y="118"/>
                  </a:lnTo>
                  <a:lnTo>
                    <a:pt x="182" y="112"/>
                  </a:lnTo>
                  <a:lnTo>
                    <a:pt x="174" y="108"/>
                  </a:lnTo>
                  <a:lnTo>
                    <a:pt x="164" y="106"/>
                  </a:lnTo>
                  <a:lnTo>
                    <a:pt x="154" y="104"/>
                  </a:lnTo>
                  <a:lnTo>
                    <a:pt x="154" y="104"/>
                  </a:lnTo>
                  <a:close/>
                </a:path>
              </a:pathLst>
            </a:custGeom>
            <a:solidFill>
              <a:srgbClr val="1A86D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41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Freeform 20"/>
            <p:cNvSpPr>
              <a:spLocks noEditPoints="1"/>
            </p:cNvSpPr>
            <p:nvPr/>
          </p:nvSpPr>
          <p:spPr bwMode="auto">
            <a:xfrm>
              <a:off x="7250039" y="2854566"/>
              <a:ext cx="186534" cy="186534"/>
            </a:xfrm>
            <a:custGeom>
              <a:avLst/>
              <a:gdLst>
                <a:gd name="T0" fmla="*/ 154 w 308"/>
                <a:gd name="T1" fmla="*/ 308 h 308"/>
                <a:gd name="T2" fmla="*/ 122 w 308"/>
                <a:gd name="T3" fmla="*/ 304 h 308"/>
                <a:gd name="T4" fmla="*/ 94 w 308"/>
                <a:gd name="T5" fmla="*/ 296 h 308"/>
                <a:gd name="T6" fmla="*/ 68 w 308"/>
                <a:gd name="T7" fmla="*/ 282 h 308"/>
                <a:gd name="T8" fmla="*/ 44 w 308"/>
                <a:gd name="T9" fmla="*/ 262 h 308"/>
                <a:gd name="T10" fmla="*/ 26 w 308"/>
                <a:gd name="T11" fmla="*/ 240 h 308"/>
                <a:gd name="T12" fmla="*/ 12 w 308"/>
                <a:gd name="T13" fmla="*/ 214 h 308"/>
                <a:gd name="T14" fmla="*/ 2 w 308"/>
                <a:gd name="T15" fmla="*/ 184 h 308"/>
                <a:gd name="T16" fmla="*/ 0 w 308"/>
                <a:gd name="T17" fmla="*/ 154 h 308"/>
                <a:gd name="T18" fmla="*/ 0 w 308"/>
                <a:gd name="T19" fmla="*/ 138 h 308"/>
                <a:gd name="T20" fmla="*/ 6 w 308"/>
                <a:gd name="T21" fmla="*/ 108 h 308"/>
                <a:gd name="T22" fmla="*/ 18 w 308"/>
                <a:gd name="T23" fmla="*/ 80 h 308"/>
                <a:gd name="T24" fmla="*/ 34 w 308"/>
                <a:gd name="T25" fmla="*/ 56 h 308"/>
                <a:gd name="T26" fmla="*/ 56 w 308"/>
                <a:gd name="T27" fmla="*/ 36 h 308"/>
                <a:gd name="T28" fmla="*/ 80 w 308"/>
                <a:gd name="T29" fmla="*/ 18 h 308"/>
                <a:gd name="T30" fmla="*/ 108 w 308"/>
                <a:gd name="T31" fmla="*/ 6 h 308"/>
                <a:gd name="T32" fmla="*/ 138 w 308"/>
                <a:gd name="T33" fmla="*/ 0 h 308"/>
                <a:gd name="T34" fmla="*/ 154 w 308"/>
                <a:gd name="T35" fmla="*/ 0 h 308"/>
                <a:gd name="T36" fmla="*/ 184 w 308"/>
                <a:gd name="T37" fmla="*/ 4 h 308"/>
                <a:gd name="T38" fmla="*/ 214 w 308"/>
                <a:gd name="T39" fmla="*/ 12 h 308"/>
                <a:gd name="T40" fmla="*/ 240 w 308"/>
                <a:gd name="T41" fmla="*/ 26 h 308"/>
                <a:gd name="T42" fmla="*/ 262 w 308"/>
                <a:gd name="T43" fmla="*/ 46 h 308"/>
                <a:gd name="T44" fmla="*/ 280 w 308"/>
                <a:gd name="T45" fmla="*/ 68 h 308"/>
                <a:gd name="T46" fmla="*/ 294 w 308"/>
                <a:gd name="T47" fmla="*/ 94 h 308"/>
                <a:gd name="T48" fmla="*/ 304 w 308"/>
                <a:gd name="T49" fmla="*/ 122 h 308"/>
                <a:gd name="T50" fmla="*/ 308 w 308"/>
                <a:gd name="T51" fmla="*/ 154 h 308"/>
                <a:gd name="T52" fmla="*/ 306 w 308"/>
                <a:gd name="T53" fmla="*/ 170 h 308"/>
                <a:gd name="T54" fmla="*/ 300 w 308"/>
                <a:gd name="T55" fmla="*/ 200 h 308"/>
                <a:gd name="T56" fmla="*/ 288 w 308"/>
                <a:gd name="T57" fmla="*/ 226 h 308"/>
                <a:gd name="T58" fmla="*/ 272 w 308"/>
                <a:gd name="T59" fmla="*/ 252 h 308"/>
                <a:gd name="T60" fmla="*/ 252 w 308"/>
                <a:gd name="T61" fmla="*/ 272 h 308"/>
                <a:gd name="T62" fmla="*/ 226 w 308"/>
                <a:gd name="T63" fmla="*/ 288 h 308"/>
                <a:gd name="T64" fmla="*/ 200 w 308"/>
                <a:gd name="T65" fmla="*/ 300 h 308"/>
                <a:gd name="T66" fmla="*/ 170 w 308"/>
                <a:gd name="T67" fmla="*/ 306 h 308"/>
                <a:gd name="T68" fmla="*/ 154 w 308"/>
                <a:gd name="T69" fmla="*/ 308 h 308"/>
                <a:gd name="T70" fmla="*/ 154 w 308"/>
                <a:gd name="T71" fmla="*/ 104 h 308"/>
                <a:gd name="T72" fmla="*/ 134 w 308"/>
                <a:gd name="T73" fmla="*/ 108 h 308"/>
                <a:gd name="T74" fmla="*/ 120 w 308"/>
                <a:gd name="T75" fmla="*/ 120 h 308"/>
                <a:gd name="T76" fmla="*/ 108 w 308"/>
                <a:gd name="T77" fmla="*/ 134 h 308"/>
                <a:gd name="T78" fmla="*/ 104 w 308"/>
                <a:gd name="T79" fmla="*/ 154 h 308"/>
                <a:gd name="T80" fmla="*/ 106 w 308"/>
                <a:gd name="T81" fmla="*/ 164 h 308"/>
                <a:gd name="T82" fmla="*/ 114 w 308"/>
                <a:gd name="T83" fmla="*/ 180 h 308"/>
                <a:gd name="T84" fmla="*/ 126 w 308"/>
                <a:gd name="T85" fmla="*/ 194 h 308"/>
                <a:gd name="T86" fmla="*/ 144 w 308"/>
                <a:gd name="T87" fmla="*/ 202 h 308"/>
                <a:gd name="T88" fmla="*/ 154 w 308"/>
                <a:gd name="T89" fmla="*/ 202 h 308"/>
                <a:gd name="T90" fmla="*/ 172 w 308"/>
                <a:gd name="T91" fmla="*/ 198 h 308"/>
                <a:gd name="T92" fmla="*/ 188 w 308"/>
                <a:gd name="T93" fmla="*/ 188 h 308"/>
                <a:gd name="T94" fmla="*/ 198 w 308"/>
                <a:gd name="T95" fmla="*/ 172 h 308"/>
                <a:gd name="T96" fmla="*/ 202 w 308"/>
                <a:gd name="T97" fmla="*/ 154 h 308"/>
                <a:gd name="T98" fmla="*/ 202 w 308"/>
                <a:gd name="T99" fmla="*/ 144 h 308"/>
                <a:gd name="T100" fmla="*/ 194 w 308"/>
                <a:gd name="T101" fmla="*/ 126 h 308"/>
                <a:gd name="T102" fmla="*/ 180 w 308"/>
                <a:gd name="T103" fmla="*/ 114 h 308"/>
                <a:gd name="T104" fmla="*/ 164 w 308"/>
                <a:gd name="T105" fmla="*/ 106 h 308"/>
                <a:gd name="T106" fmla="*/ 154 w 308"/>
                <a:gd name="T107" fmla="*/ 10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8" h="308">
                  <a:moveTo>
                    <a:pt x="154" y="308"/>
                  </a:moveTo>
                  <a:lnTo>
                    <a:pt x="154" y="308"/>
                  </a:lnTo>
                  <a:lnTo>
                    <a:pt x="138" y="306"/>
                  </a:lnTo>
                  <a:lnTo>
                    <a:pt x="122" y="304"/>
                  </a:lnTo>
                  <a:lnTo>
                    <a:pt x="108" y="300"/>
                  </a:lnTo>
                  <a:lnTo>
                    <a:pt x="94" y="296"/>
                  </a:lnTo>
                  <a:lnTo>
                    <a:pt x="80" y="288"/>
                  </a:lnTo>
                  <a:lnTo>
                    <a:pt x="68" y="282"/>
                  </a:lnTo>
                  <a:lnTo>
                    <a:pt x="56" y="272"/>
                  </a:lnTo>
                  <a:lnTo>
                    <a:pt x="44" y="262"/>
                  </a:lnTo>
                  <a:lnTo>
                    <a:pt x="34" y="252"/>
                  </a:lnTo>
                  <a:lnTo>
                    <a:pt x="26" y="240"/>
                  </a:lnTo>
                  <a:lnTo>
                    <a:pt x="18" y="226"/>
                  </a:lnTo>
                  <a:lnTo>
                    <a:pt x="12" y="214"/>
                  </a:lnTo>
                  <a:lnTo>
                    <a:pt x="6" y="200"/>
                  </a:lnTo>
                  <a:lnTo>
                    <a:pt x="2" y="184"/>
                  </a:lnTo>
                  <a:lnTo>
                    <a:pt x="0" y="170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0" y="138"/>
                  </a:lnTo>
                  <a:lnTo>
                    <a:pt x="2" y="122"/>
                  </a:lnTo>
                  <a:lnTo>
                    <a:pt x="6" y="108"/>
                  </a:lnTo>
                  <a:lnTo>
                    <a:pt x="12" y="94"/>
                  </a:lnTo>
                  <a:lnTo>
                    <a:pt x="18" y="80"/>
                  </a:lnTo>
                  <a:lnTo>
                    <a:pt x="26" y="68"/>
                  </a:lnTo>
                  <a:lnTo>
                    <a:pt x="34" y="56"/>
                  </a:lnTo>
                  <a:lnTo>
                    <a:pt x="44" y="46"/>
                  </a:lnTo>
                  <a:lnTo>
                    <a:pt x="56" y="36"/>
                  </a:lnTo>
                  <a:lnTo>
                    <a:pt x="68" y="26"/>
                  </a:lnTo>
                  <a:lnTo>
                    <a:pt x="80" y="18"/>
                  </a:lnTo>
                  <a:lnTo>
                    <a:pt x="94" y="12"/>
                  </a:lnTo>
                  <a:lnTo>
                    <a:pt x="108" y="6"/>
                  </a:lnTo>
                  <a:lnTo>
                    <a:pt x="122" y="4"/>
                  </a:lnTo>
                  <a:lnTo>
                    <a:pt x="138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70" y="0"/>
                  </a:lnTo>
                  <a:lnTo>
                    <a:pt x="184" y="4"/>
                  </a:lnTo>
                  <a:lnTo>
                    <a:pt x="200" y="6"/>
                  </a:lnTo>
                  <a:lnTo>
                    <a:pt x="214" y="12"/>
                  </a:lnTo>
                  <a:lnTo>
                    <a:pt x="226" y="18"/>
                  </a:lnTo>
                  <a:lnTo>
                    <a:pt x="240" y="26"/>
                  </a:lnTo>
                  <a:lnTo>
                    <a:pt x="252" y="36"/>
                  </a:lnTo>
                  <a:lnTo>
                    <a:pt x="262" y="46"/>
                  </a:lnTo>
                  <a:lnTo>
                    <a:pt x="272" y="56"/>
                  </a:lnTo>
                  <a:lnTo>
                    <a:pt x="280" y="68"/>
                  </a:lnTo>
                  <a:lnTo>
                    <a:pt x="288" y="80"/>
                  </a:lnTo>
                  <a:lnTo>
                    <a:pt x="294" y="94"/>
                  </a:lnTo>
                  <a:lnTo>
                    <a:pt x="300" y="108"/>
                  </a:lnTo>
                  <a:lnTo>
                    <a:pt x="304" y="122"/>
                  </a:lnTo>
                  <a:lnTo>
                    <a:pt x="306" y="138"/>
                  </a:lnTo>
                  <a:lnTo>
                    <a:pt x="308" y="154"/>
                  </a:lnTo>
                  <a:lnTo>
                    <a:pt x="308" y="154"/>
                  </a:lnTo>
                  <a:lnTo>
                    <a:pt x="306" y="170"/>
                  </a:lnTo>
                  <a:lnTo>
                    <a:pt x="304" y="184"/>
                  </a:lnTo>
                  <a:lnTo>
                    <a:pt x="300" y="200"/>
                  </a:lnTo>
                  <a:lnTo>
                    <a:pt x="294" y="214"/>
                  </a:lnTo>
                  <a:lnTo>
                    <a:pt x="288" y="226"/>
                  </a:lnTo>
                  <a:lnTo>
                    <a:pt x="280" y="240"/>
                  </a:lnTo>
                  <a:lnTo>
                    <a:pt x="272" y="252"/>
                  </a:lnTo>
                  <a:lnTo>
                    <a:pt x="262" y="262"/>
                  </a:lnTo>
                  <a:lnTo>
                    <a:pt x="252" y="272"/>
                  </a:lnTo>
                  <a:lnTo>
                    <a:pt x="240" y="282"/>
                  </a:lnTo>
                  <a:lnTo>
                    <a:pt x="226" y="288"/>
                  </a:lnTo>
                  <a:lnTo>
                    <a:pt x="214" y="296"/>
                  </a:lnTo>
                  <a:lnTo>
                    <a:pt x="200" y="300"/>
                  </a:lnTo>
                  <a:lnTo>
                    <a:pt x="184" y="304"/>
                  </a:lnTo>
                  <a:lnTo>
                    <a:pt x="170" y="306"/>
                  </a:lnTo>
                  <a:lnTo>
                    <a:pt x="154" y="308"/>
                  </a:lnTo>
                  <a:lnTo>
                    <a:pt x="154" y="308"/>
                  </a:lnTo>
                  <a:close/>
                  <a:moveTo>
                    <a:pt x="154" y="104"/>
                  </a:moveTo>
                  <a:lnTo>
                    <a:pt x="154" y="104"/>
                  </a:lnTo>
                  <a:lnTo>
                    <a:pt x="144" y="106"/>
                  </a:lnTo>
                  <a:lnTo>
                    <a:pt x="134" y="108"/>
                  </a:lnTo>
                  <a:lnTo>
                    <a:pt x="126" y="114"/>
                  </a:lnTo>
                  <a:lnTo>
                    <a:pt x="120" y="120"/>
                  </a:lnTo>
                  <a:lnTo>
                    <a:pt x="114" y="126"/>
                  </a:lnTo>
                  <a:lnTo>
                    <a:pt x="108" y="134"/>
                  </a:lnTo>
                  <a:lnTo>
                    <a:pt x="106" y="144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6" y="164"/>
                  </a:lnTo>
                  <a:lnTo>
                    <a:pt x="108" y="172"/>
                  </a:lnTo>
                  <a:lnTo>
                    <a:pt x="114" y="180"/>
                  </a:lnTo>
                  <a:lnTo>
                    <a:pt x="120" y="188"/>
                  </a:lnTo>
                  <a:lnTo>
                    <a:pt x="126" y="194"/>
                  </a:lnTo>
                  <a:lnTo>
                    <a:pt x="134" y="198"/>
                  </a:lnTo>
                  <a:lnTo>
                    <a:pt x="144" y="202"/>
                  </a:lnTo>
                  <a:lnTo>
                    <a:pt x="154" y="202"/>
                  </a:lnTo>
                  <a:lnTo>
                    <a:pt x="154" y="202"/>
                  </a:lnTo>
                  <a:lnTo>
                    <a:pt x="164" y="202"/>
                  </a:lnTo>
                  <a:lnTo>
                    <a:pt x="172" y="198"/>
                  </a:lnTo>
                  <a:lnTo>
                    <a:pt x="180" y="194"/>
                  </a:lnTo>
                  <a:lnTo>
                    <a:pt x="188" y="188"/>
                  </a:lnTo>
                  <a:lnTo>
                    <a:pt x="194" y="180"/>
                  </a:lnTo>
                  <a:lnTo>
                    <a:pt x="198" y="172"/>
                  </a:lnTo>
                  <a:lnTo>
                    <a:pt x="202" y="164"/>
                  </a:lnTo>
                  <a:lnTo>
                    <a:pt x="202" y="154"/>
                  </a:lnTo>
                  <a:lnTo>
                    <a:pt x="202" y="154"/>
                  </a:lnTo>
                  <a:lnTo>
                    <a:pt x="202" y="144"/>
                  </a:lnTo>
                  <a:lnTo>
                    <a:pt x="198" y="134"/>
                  </a:lnTo>
                  <a:lnTo>
                    <a:pt x="194" y="126"/>
                  </a:lnTo>
                  <a:lnTo>
                    <a:pt x="188" y="120"/>
                  </a:lnTo>
                  <a:lnTo>
                    <a:pt x="180" y="114"/>
                  </a:lnTo>
                  <a:lnTo>
                    <a:pt x="172" y="108"/>
                  </a:lnTo>
                  <a:lnTo>
                    <a:pt x="164" y="106"/>
                  </a:lnTo>
                  <a:lnTo>
                    <a:pt x="154" y="104"/>
                  </a:lnTo>
                  <a:lnTo>
                    <a:pt x="154" y="104"/>
                  </a:lnTo>
                  <a:close/>
                </a:path>
              </a:pathLst>
            </a:custGeom>
            <a:solidFill>
              <a:srgbClr val="1A86D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41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5413104" y="2621197"/>
              <a:ext cx="1326042" cy="1326043"/>
              <a:chOff x="5413104" y="2598477"/>
              <a:chExt cx="1326042" cy="1326043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>
                <a:off x="5642613" y="3166154"/>
                <a:ext cx="838193" cy="391237"/>
              </a:xfrm>
              <a:custGeom>
                <a:avLst/>
                <a:gdLst>
                  <a:gd name="T0" fmla="*/ 1228 w 1384"/>
                  <a:gd name="T1" fmla="*/ 646 h 646"/>
                  <a:gd name="T2" fmla="*/ 1198 w 1384"/>
                  <a:gd name="T3" fmla="*/ 636 h 646"/>
                  <a:gd name="T4" fmla="*/ 1178 w 1384"/>
                  <a:gd name="T5" fmla="*/ 614 h 646"/>
                  <a:gd name="T6" fmla="*/ 1174 w 1384"/>
                  <a:gd name="T7" fmla="*/ 106 h 646"/>
                  <a:gd name="T8" fmla="*/ 1118 w 1384"/>
                  <a:gd name="T9" fmla="*/ 594 h 646"/>
                  <a:gd name="T10" fmla="*/ 1108 w 1384"/>
                  <a:gd name="T11" fmla="*/ 622 h 646"/>
                  <a:gd name="T12" fmla="*/ 1086 w 1384"/>
                  <a:gd name="T13" fmla="*/ 642 h 646"/>
                  <a:gd name="T14" fmla="*/ 824 w 1384"/>
                  <a:gd name="T15" fmla="*/ 646 h 646"/>
                  <a:gd name="T16" fmla="*/ 804 w 1384"/>
                  <a:gd name="T17" fmla="*/ 642 h 646"/>
                  <a:gd name="T18" fmla="*/ 780 w 1384"/>
                  <a:gd name="T19" fmla="*/ 622 h 646"/>
                  <a:gd name="T20" fmla="*/ 772 w 1384"/>
                  <a:gd name="T21" fmla="*/ 594 h 646"/>
                  <a:gd name="T22" fmla="*/ 714 w 1384"/>
                  <a:gd name="T23" fmla="*/ 594 h 646"/>
                  <a:gd name="T24" fmla="*/ 710 w 1384"/>
                  <a:gd name="T25" fmla="*/ 614 h 646"/>
                  <a:gd name="T26" fmla="*/ 690 w 1384"/>
                  <a:gd name="T27" fmla="*/ 636 h 646"/>
                  <a:gd name="T28" fmla="*/ 662 w 1384"/>
                  <a:gd name="T29" fmla="*/ 646 h 646"/>
                  <a:gd name="T30" fmla="*/ 410 w 1384"/>
                  <a:gd name="T31" fmla="*/ 644 h 646"/>
                  <a:gd name="T32" fmla="*/ 384 w 1384"/>
                  <a:gd name="T33" fmla="*/ 630 h 646"/>
                  <a:gd name="T34" fmla="*/ 368 w 1384"/>
                  <a:gd name="T35" fmla="*/ 604 h 646"/>
                  <a:gd name="T36" fmla="*/ 310 w 1384"/>
                  <a:gd name="T37" fmla="*/ 322 h 646"/>
                  <a:gd name="T38" fmla="*/ 310 w 1384"/>
                  <a:gd name="T39" fmla="*/ 604 h 646"/>
                  <a:gd name="T40" fmla="*/ 296 w 1384"/>
                  <a:gd name="T41" fmla="*/ 630 h 646"/>
                  <a:gd name="T42" fmla="*/ 268 w 1384"/>
                  <a:gd name="T43" fmla="*/ 644 h 646"/>
                  <a:gd name="T44" fmla="*/ 52 w 1384"/>
                  <a:gd name="T45" fmla="*/ 646 h 646"/>
                  <a:gd name="T46" fmla="*/ 24 w 1384"/>
                  <a:gd name="T47" fmla="*/ 636 h 646"/>
                  <a:gd name="T48" fmla="*/ 4 w 1384"/>
                  <a:gd name="T49" fmla="*/ 614 h 646"/>
                  <a:gd name="T50" fmla="*/ 0 w 1384"/>
                  <a:gd name="T51" fmla="*/ 594 h 646"/>
                  <a:gd name="T52" fmla="*/ 10 w 1384"/>
                  <a:gd name="T53" fmla="*/ 564 h 646"/>
                  <a:gd name="T54" fmla="*/ 32 w 1384"/>
                  <a:gd name="T55" fmla="*/ 544 h 646"/>
                  <a:gd name="T56" fmla="*/ 206 w 1384"/>
                  <a:gd name="T57" fmla="*/ 540 h 646"/>
                  <a:gd name="T58" fmla="*/ 208 w 1384"/>
                  <a:gd name="T59" fmla="*/ 278 h 646"/>
                  <a:gd name="T60" fmla="*/ 228 w 1384"/>
                  <a:gd name="T61" fmla="*/ 240 h 646"/>
                  <a:gd name="T62" fmla="*/ 266 w 1384"/>
                  <a:gd name="T63" fmla="*/ 218 h 646"/>
                  <a:gd name="T64" fmla="*/ 398 w 1384"/>
                  <a:gd name="T65" fmla="*/ 218 h 646"/>
                  <a:gd name="T66" fmla="*/ 440 w 1384"/>
                  <a:gd name="T67" fmla="*/ 230 h 646"/>
                  <a:gd name="T68" fmla="*/ 466 w 1384"/>
                  <a:gd name="T69" fmla="*/ 264 h 646"/>
                  <a:gd name="T70" fmla="*/ 472 w 1384"/>
                  <a:gd name="T71" fmla="*/ 540 h 646"/>
                  <a:gd name="T72" fmla="*/ 608 w 1384"/>
                  <a:gd name="T73" fmla="*/ 152 h 646"/>
                  <a:gd name="T74" fmla="*/ 622 w 1384"/>
                  <a:gd name="T75" fmla="*/ 110 h 646"/>
                  <a:gd name="T76" fmla="*/ 654 w 1384"/>
                  <a:gd name="T77" fmla="*/ 82 h 646"/>
                  <a:gd name="T78" fmla="*/ 800 w 1384"/>
                  <a:gd name="T79" fmla="*/ 76 h 646"/>
                  <a:gd name="T80" fmla="*/ 830 w 1384"/>
                  <a:gd name="T81" fmla="*/ 82 h 646"/>
                  <a:gd name="T82" fmla="*/ 864 w 1384"/>
                  <a:gd name="T83" fmla="*/ 110 h 646"/>
                  <a:gd name="T84" fmla="*/ 876 w 1384"/>
                  <a:gd name="T85" fmla="*/ 152 h 646"/>
                  <a:gd name="T86" fmla="*/ 1012 w 1384"/>
                  <a:gd name="T87" fmla="*/ 76 h 646"/>
                  <a:gd name="T88" fmla="*/ 1018 w 1384"/>
                  <a:gd name="T89" fmla="*/ 46 h 646"/>
                  <a:gd name="T90" fmla="*/ 1046 w 1384"/>
                  <a:gd name="T91" fmla="*/ 12 h 646"/>
                  <a:gd name="T92" fmla="*/ 1088 w 1384"/>
                  <a:gd name="T93" fmla="*/ 0 h 646"/>
                  <a:gd name="T94" fmla="*/ 1220 w 1384"/>
                  <a:gd name="T95" fmla="*/ 2 h 646"/>
                  <a:gd name="T96" fmla="*/ 1258 w 1384"/>
                  <a:gd name="T97" fmla="*/ 22 h 646"/>
                  <a:gd name="T98" fmla="*/ 1278 w 1384"/>
                  <a:gd name="T99" fmla="*/ 60 h 646"/>
                  <a:gd name="T100" fmla="*/ 1332 w 1384"/>
                  <a:gd name="T101" fmla="*/ 540 h 646"/>
                  <a:gd name="T102" fmla="*/ 1352 w 1384"/>
                  <a:gd name="T103" fmla="*/ 544 h 646"/>
                  <a:gd name="T104" fmla="*/ 1376 w 1384"/>
                  <a:gd name="T105" fmla="*/ 564 h 646"/>
                  <a:gd name="T106" fmla="*/ 1384 w 1384"/>
                  <a:gd name="T107" fmla="*/ 594 h 646"/>
                  <a:gd name="T108" fmla="*/ 1380 w 1384"/>
                  <a:gd name="T109" fmla="*/ 614 h 646"/>
                  <a:gd name="T110" fmla="*/ 1362 w 1384"/>
                  <a:gd name="T111" fmla="*/ 636 h 646"/>
                  <a:gd name="T112" fmla="*/ 1332 w 1384"/>
                  <a:gd name="T113" fmla="*/ 646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84" h="646">
                    <a:moveTo>
                      <a:pt x="1332" y="646"/>
                    </a:moveTo>
                    <a:lnTo>
                      <a:pt x="1228" y="646"/>
                    </a:lnTo>
                    <a:lnTo>
                      <a:pt x="1228" y="646"/>
                    </a:lnTo>
                    <a:lnTo>
                      <a:pt x="1216" y="644"/>
                    </a:lnTo>
                    <a:lnTo>
                      <a:pt x="1206" y="642"/>
                    </a:lnTo>
                    <a:lnTo>
                      <a:pt x="1198" y="636"/>
                    </a:lnTo>
                    <a:lnTo>
                      <a:pt x="1190" y="630"/>
                    </a:lnTo>
                    <a:lnTo>
                      <a:pt x="1184" y="622"/>
                    </a:lnTo>
                    <a:lnTo>
                      <a:pt x="1178" y="614"/>
                    </a:lnTo>
                    <a:lnTo>
                      <a:pt x="1176" y="604"/>
                    </a:lnTo>
                    <a:lnTo>
                      <a:pt x="1174" y="594"/>
                    </a:lnTo>
                    <a:lnTo>
                      <a:pt x="1174" y="106"/>
                    </a:lnTo>
                    <a:lnTo>
                      <a:pt x="1118" y="106"/>
                    </a:lnTo>
                    <a:lnTo>
                      <a:pt x="1118" y="594"/>
                    </a:lnTo>
                    <a:lnTo>
                      <a:pt x="1118" y="594"/>
                    </a:lnTo>
                    <a:lnTo>
                      <a:pt x="1116" y="604"/>
                    </a:lnTo>
                    <a:lnTo>
                      <a:pt x="1114" y="614"/>
                    </a:lnTo>
                    <a:lnTo>
                      <a:pt x="1108" y="622"/>
                    </a:lnTo>
                    <a:lnTo>
                      <a:pt x="1102" y="630"/>
                    </a:lnTo>
                    <a:lnTo>
                      <a:pt x="1094" y="636"/>
                    </a:lnTo>
                    <a:lnTo>
                      <a:pt x="1086" y="642"/>
                    </a:lnTo>
                    <a:lnTo>
                      <a:pt x="1076" y="644"/>
                    </a:lnTo>
                    <a:lnTo>
                      <a:pt x="1064" y="646"/>
                    </a:lnTo>
                    <a:lnTo>
                      <a:pt x="824" y="646"/>
                    </a:lnTo>
                    <a:lnTo>
                      <a:pt x="824" y="646"/>
                    </a:lnTo>
                    <a:lnTo>
                      <a:pt x="814" y="644"/>
                    </a:lnTo>
                    <a:lnTo>
                      <a:pt x="804" y="642"/>
                    </a:lnTo>
                    <a:lnTo>
                      <a:pt x="794" y="636"/>
                    </a:lnTo>
                    <a:lnTo>
                      <a:pt x="786" y="630"/>
                    </a:lnTo>
                    <a:lnTo>
                      <a:pt x="780" y="622"/>
                    </a:lnTo>
                    <a:lnTo>
                      <a:pt x="776" y="614"/>
                    </a:lnTo>
                    <a:lnTo>
                      <a:pt x="772" y="604"/>
                    </a:lnTo>
                    <a:lnTo>
                      <a:pt x="772" y="594"/>
                    </a:lnTo>
                    <a:lnTo>
                      <a:pt x="772" y="182"/>
                    </a:lnTo>
                    <a:lnTo>
                      <a:pt x="714" y="182"/>
                    </a:lnTo>
                    <a:lnTo>
                      <a:pt x="714" y="594"/>
                    </a:lnTo>
                    <a:lnTo>
                      <a:pt x="714" y="594"/>
                    </a:lnTo>
                    <a:lnTo>
                      <a:pt x="712" y="604"/>
                    </a:lnTo>
                    <a:lnTo>
                      <a:pt x="710" y="614"/>
                    </a:lnTo>
                    <a:lnTo>
                      <a:pt x="706" y="622"/>
                    </a:lnTo>
                    <a:lnTo>
                      <a:pt x="698" y="630"/>
                    </a:lnTo>
                    <a:lnTo>
                      <a:pt x="690" y="636"/>
                    </a:lnTo>
                    <a:lnTo>
                      <a:pt x="682" y="642"/>
                    </a:lnTo>
                    <a:lnTo>
                      <a:pt x="672" y="644"/>
                    </a:lnTo>
                    <a:lnTo>
                      <a:pt x="662" y="646"/>
                    </a:lnTo>
                    <a:lnTo>
                      <a:pt x="420" y="646"/>
                    </a:lnTo>
                    <a:lnTo>
                      <a:pt x="420" y="646"/>
                    </a:lnTo>
                    <a:lnTo>
                      <a:pt x="410" y="644"/>
                    </a:lnTo>
                    <a:lnTo>
                      <a:pt x="400" y="642"/>
                    </a:lnTo>
                    <a:lnTo>
                      <a:pt x="390" y="636"/>
                    </a:lnTo>
                    <a:lnTo>
                      <a:pt x="384" y="630"/>
                    </a:lnTo>
                    <a:lnTo>
                      <a:pt x="376" y="622"/>
                    </a:lnTo>
                    <a:lnTo>
                      <a:pt x="372" y="614"/>
                    </a:lnTo>
                    <a:lnTo>
                      <a:pt x="368" y="604"/>
                    </a:lnTo>
                    <a:lnTo>
                      <a:pt x="368" y="594"/>
                    </a:lnTo>
                    <a:lnTo>
                      <a:pt x="368" y="322"/>
                    </a:lnTo>
                    <a:lnTo>
                      <a:pt x="310" y="322"/>
                    </a:lnTo>
                    <a:lnTo>
                      <a:pt x="310" y="594"/>
                    </a:lnTo>
                    <a:lnTo>
                      <a:pt x="310" y="594"/>
                    </a:lnTo>
                    <a:lnTo>
                      <a:pt x="310" y="604"/>
                    </a:lnTo>
                    <a:lnTo>
                      <a:pt x="306" y="614"/>
                    </a:lnTo>
                    <a:lnTo>
                      <a:pt x="302" y="622"/>
                    </a:lnTo>
                    <a:lnTo>
                      <a:pt x="296" y="630"/>
                    </a:lnTo>
                    <a:lnTo>
                      <a:pt x="288" y="636"/>
                    </a:lnTo>
                    <a:lnTo>
                      <a:pt x="278" y="642"/>
                    </a:lnTo>
                    <a:lnTo>
                      <a:pt x="268" y="644"/>
                    </a:lnTo>
                    <a:lnTo>
                      <a:pt x="258" y="646"/>
                    </a:lnTo>
                    <a:lnTo>
                      <a:pt x="52" y="646"/>
                    </a:lnTo>
                    <a:lnTo>
                      <a:pt x="52" y="646"/>
                    </a:lnTo>
                    <a:lnTo>
                      <a:pt x="42" y="644"/>
                    </a:lnTo>
                    <a:lnTo>
                      <a:pt x="32" y="642"/>
                    </a:lnTo>
                    <a:lnTo>
                      <a:pt x="24" y="636"/>
                    </a:lnTo>
                    <a:lnTo>
                      <a:pt x="16" y="630"/>
                    </a:lnTo>
                    <a:lnTo>
                      <a:pt x="10" y="622"/>
                    </a:lnTo>
                    <a:lnTo>
                      <a:pt x="4" y="614"/>
                    </a:lnTo>
                    <a:lnTo>
                      <a:pt x="2" y="604"/>
                    </a:lnTo>
                    <a:lnTo>
                      <a:pt x="0" y="594"/>
                    </a:lnTo>
                    <a:lnTo>
                      <a:pt x="0" y="594"/>
                    </a:lnTo>
                    <a:lnTo>
                      <a:pt x="2" y="582"/>
                    </a:lnTo>
                    <a:lnTo>
                      <a:pt x="4" y="572"/>
                    </a:lnTo>
                    <a:lnTo>
                      <a:pt x="10" y="564"/>
                    </a:lnTo>
                    <a:lnTo>
                      <a:pt x="16" y="556"/>
                    </a:lnTo>
                    <a:lnTo>
                      <a:pt x="24" y="550"/>
                    </a:lnTo>
                    <a:lnTo>
                      <a:pt x="32" y="544"/>
                    </a:lnTo>
                    <a:lnTo>
                      <a:pt x="42" y="542"/>
                    </a:lnTo>
                    <a:lnTo>
                      <a:pt x="52" y="540"/>
                    </a:lnTo>
                    <a:lnTo>
                      <a:pt x="206" y="540"/>
                    </a:lnTo>
                    <a:lnTo>
                      <a:pt x="206" y="292"/>
                    </a:lnTo>
                    <a:lnTo>
                      <a:pt x="206" y="292"/>
                    </a:lnTo>
                    <a:lnTo>
                      <a:pt x="208" y="278"/>
                    </a:lnTo>
                    <a:lnTo>
                      <a:pt x="212" y="264"/>
                    </a:lnTo>
                    <a:lnTo>
                      <a:pt x="218" y="250"/>
                    </a:lnTo>
                    <a:lnTo>
                      <a:pt x="228" y="240"/>
                    </a:lnTo>
                    <a:lnTo>
                      <a:pt x="238" y="230"/>
                    </a:lnTo>
                    <a:lnTo>
                      <a:pt x="252" y="224"/>
                    </a:lnTo>
                    <a:lnTo>
                      <a:pt x="266" y="218"/>
                    </a:lnTo>
                    <a:lnTo>
                      <a:pt x="280" y="218"/>
                    </a:lnTo>
                    <a:lnTo>
                      <a:pt x="398" y="218"/>
                    </a:lnTo>
                    <a:lnTo>
                      <a:pt x="398" y="218"/>
                    </a:lnTo>
                    <a:lnTo>
                      <a:pt x="412" y="218"/>
                    </a:lnTo>
                    <a:lnTo>
                      <a:pt x="426" y="224"/>
                    </a:lnTo>
                    <a:lnTo>
                      <a:pt x="440" y="230"/>
                    </a:lnTo>
                    <a:lnTo>
                      <a:pt x="450" y="240"/>
                    </a:lnTo>
                    <a:lnTo>
                      <a:pt x="460" y="250"/>
                    </a:lnTo>
                    <a:lnTo>
                      <a:pt x="466" y="264"/>
                    </a:lnTo>
                    <a:lnTo>
                      <a:pt x="472" y="278"/>
                    </a:lnTo>
                    <a:lnTo>
                      <a:pt x="472" y="292"/>
                    </a:lnTo>
                    <a:lnTo>
                      <a:pt x="472" y="540"/>
                    </a:lnTo>
                    <a:lnTo>
                      <a:pt x="608" y="540"/>
                    </a:lnTo>
                    <a:lnTo>
                      <a:pt x="608" y="152"/>
                    </a:lnTo>
                    <a:lnTo>
                      <a:pt x="608" y="152"/>
                    </a:lnTo>
                    <a:lnTo>
                      <a:pt x="610" y="136"/>
                    </a:lnTo>
                    <a:lnTo>
                      <a:pt x="614" y="122"/>
                    </a:lnTo>
                    <a:lnTo>
                      <a:pt x="622" y="110"/>
                    </a:lnTo>
                    <a:lnTo>
                      <a:pt x="632" y="98"/>
                    </a:lnTo>
                    <a:lnTo>
                      <a:pt x="642" y="90"/>
                    </a:lnTo>
                    <a:lnTo>
                      <a:pt x="654" y="82"/>
                    </a:lnTo>
                    <a:lnTo>
                      <a:pt x="668" y="78"/>
                    </a:lnTo>
                    <a:lnTo>
                      <a:pt x="684" y="76"/>
                    </a:lnTo>
                    <a:lnTo>
                      <a:pt x="800" y="76"/>
                    </a:lnTo>
                    <a:lnTo>
                      <a:pt x="800" y="76"/>
                    </a:lnTo>
                    <a:lnTo>
                      <a:pt x="816" y="78"/>
                    </a:lnTo>
                    <a:lnTo>
                      <a:pt x="830" y="82"/>
                    </a:lnTo>
                    <a:lnTo>
                      <a:pt x="842" y="90"/>
                    </a:lnTo>
                    <a:lnTo>
                      <a:pt x="854" y="98"/>
                    </a:lnTo>
                    <a:lnTo>
                      <a:pt x="864" y="110"/>
                    </a:lnTo>
                    <a:lnTo>
                      <a:pt x="870" y="122"/>
                    </a:lnTo>
                    <a:lnTo>
                      <a:pt x="874" y="136"/>
                    </a:lnTo>
                    <a:lnTo>
                      <a:pt x="876" y="152"/>
                    </a:lnTo>
                    <a:lnTo>
                      <a:pt x="876" y="540"/>
                    </a:lnTo>
                    <a:lnTo>
                      <a:pt x="1012" y="540"/>
                    </a:lnTo>
                    <a:lnTo>
                      <a:pt x="1012" y="76"/>
                    </a:lnTo>
                    <a:lnTo>
                      <a:pt x="1012" y="76"/>
                    </a:lnTo>
                    <a:lnTo>
                      <a:pt x="1014" y="60"/>
                    </a:lnTo>
                    <a:lnTo>
                      <a:pt x="1018" y="46"/>
                    </a:lnTo>
                    <a:lnTo>
                      <a:pt x="1026" y="34"/>
                    </a:lnTo>
                    <a:lnTo>
                      <a:pt x="1034" y="22"/>
                    </a:lnTo>
                    <a:lnTo>
                      <a:pt x="1046" y="12"/>
                    </a:lnTo>
                    <a:lnTo>
                      <a:pt x="1058" y="6"/>
                    </a:lnTo>
                    <a:lnTo>
                      <a:pt x="1072" y="2"/>
                    </a:lnTo>
                    <a:lnTo>
                      <a:pt x="1088" y="0"/>
                    </a:lnTo>
                    <a:lnTo>
                      <a:pt x="1204" y="0"/>
                    </a:lnTo>
                    <a:lnTo>
                      <a:pt x="1204" y="0"/>
                    </a:lnTo>
                    <a:lnTo>
                      <a:pt x="1220" y="2"/>
                    </a:lnTo>
                    <a:lnTo>
                      <a:pt x="1234" y="6"/>
                    </a:lnTo>
                    <a:lnTo>
                      <a:pt x="1246" y="12"/>
                    </a:lnTo>
                    <a:lnTo>
                      <a:pt x="1258" y="22"/>
                    </a:lnTo>
                    <a:lnTo>
                      <a:pt x="1266" y="34"/>
                    </a:lnTo>
                    <a:lnTo>
                      <a:pt x="1274" y="46"/>
                    </a:lnTo>
                    <a:lnTo>
                      <a:pt x="1278" y="60"/>
                    </a:lnTo>
                    <a:lnTo>
                      <a:pt x="1280" y="76"/>
                    </a:lnTo>
                    <a:lnTo>
                      <a:pt x="1280" y="540"/>
                    </a:lnTo>
                    <a:lnTo>
                      <a:pt x="1332" y="540"/>
                    </a:lnTo>
                    <a:lnTo>
                      <a:pt x="1332" y="540"/>
                    </a:lnTo>
                    <a:lnTo>
                      <a:pt x="1342" y="542"/>
                    </a:lnTo>
                    <a:lnTo>
                      <a:pt x="1352" y="544"/>
                    </a:lnTo>
                    <a:lnTo>
                      <a:pt x="1362" y="550"/>
                    </a:lnTo>
                    <a:lnTo>
                      <a:pt x="1370" y="556"/>
                    </a:lnTo>
                    <a:lnTo>
                      <a:pt x="1376" y="564"/>
                    </a:lnTo>
                    <a:lnTo>
                      <a:pt x="1380" y="572"/>
                    </a:lnTo>
                    <a:lnTo>
                      <a:pt x="1384" y="582"/>
                    </a:lnTo>
                    <a:lnTo>
                      <a:pt x="1384" y="594"/>
                    </a:lnTo>
                    <a:lnTo>
                      <a:pt x="1384" y="594"/>
                    </a:lnTo>
                    <a:lnTo>
                      <a:pt x="1384" y="604"/>
                    </a:lnTo>
                    <a:lnTo>
                      <a:pt x="1380" y="614"/>
                    </a:lnTo>
                    <a:lnTo>
                      <a:pt x="1376" y="622"/>
                    </a:lnTo>
                    <a:lnTo>
                      <a:pt x="1370" y="630"/>
                    </a:lnTo>
                    <a:lnTo>
                      <a:pt x="1362" y="636"/>
                    </a:lnTo>
                    <a:lnTo>
                      <a:pt x="1352" y="642"/>
                    </a:lnTo>
                    <a:lnTo>
                      <a:pt x="1342" y="644"/>
                    </a:lnTo>
                    <a:lnTo>
                      <a:pt x="1332" y="646"/>
                    </a:lnTo>
                    <a:lnTo>
                      <a:pt x="1332" y="646"/>
                    </a:lnTo>
                    <a:close/>
                  </a:path>
                </a:pathLst>
              </a:custGeom>
              <a:solidFill>
                <a:srgbClr val="1A86D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41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6"/>
              <p:cNvSpPr>
                <a:spLocks noEditPoints="1"/>
              </p:cNvSpPr>
              <p:nvPr/>
            </p:nvSpPr>
            <p:spPr bwMode="auto">
              <a:xfrm>
                <a:off x="5757683" y="2925113"/>
                <a:ext cx="184112" cy="184112"/>
              </a:xfrm>
              <a:custGeom>
                <a:avLst/>
                <a:gdLst>
                  <a:gd name="T0" fmla="*/ 152 w 304"/>
                  <a:gd name="T1" fmla="*/ 304 h 304"/>
                  <a:gd name="T2" fmla="*/ 122 w 304"/>
                  <a:gd name="T3" fmla="*/ 302 h 304"/>
                  <a:gd name="T4" fmla="*/ 92 w 304"/>
                  <a:gd name="T5" fmla="*/ 292 h 304"/>
                  <a:gd name="T6" fmla="*/ 66 w 304"/>
                  <a:gd name="T7" fmla="*/ 278 h 304"/>
                  <a:gd name="T8" fmla="*/ 44 w 304"/>
                  <a:gd name="T9" fmla="*/ 260 h 304"/>
                  <a:gd name="T10" fmla="*/ 26 w 304"/>
                  <a:gd name="T11" fmla="*/ 238 h 304"/>
                  <a:gd name="T12" fmla="*/ 12 w 304"/>
                  <a:gd name="T13" fmla="*/ 212 h 304"/>
                  <a:gd name="T14" fmla="*/ 2 w 304"/>
                  <a:gd name="T15" fmla="*/ 182 h 304"/>
                  <a:gd name="T16" fmla="*/ 0 w 304"/>
                  <a:gd name="T17" fmla="*/ 152 h 304"/>
                  <a:gd name="T18" fmla="*/ 0 w 304"/>
                  <a:gd name="T19" fmla="*/ 136 h 304"/>
                  <a:gd name="T20" fmla="*/ 6 w 304"/>
                  <a:gd name="T21" fmla="*/ 106 h 304"/>
                  <a:gd name="T22" fmla="*/ 18 w 304"/>
                  <a:gd name="T23" fmla="*/ 80 h 304"/>
                  <a:gd name="T24" fmla="*/ 34 w 304"/>
                  <a:gd name="T25" fmla="*/ 56 h 304"/>
                  <a:gd name="T26" fmla="*/ 56 w 304"/>
                  <a:gd name="T27" fmla="*/ 34 h 304"/>
                  <a:gd name="T28" fmla="*/ 80 w 304"/>
                  <a:gd name="T29" fmla="*/ 18 h 304"/>
                  <a:gd name="T30" fmla="*/ 106 w 304"/>
                  <a:gd name="T31" fmla="*/ 6 h 304"/>
                  <a:gd name="T32" fmla="*/ 136 w 304"/>
                  <a:gd name="T33" fmla="*/ 0 h 304"/>
                  <a:gd name="T34" fmla="*/ 152 w 304"/>
                  <a:gd name="T35" fmla="*/ 0 h 304"/>
                  <a:gd name="T36" fmla="*/ 182 w 304"/>
                  <a:gd name="T37" fmla="*/ 2 h 304"/>
                  <a:gd name="T38" fmla="*/ 212 w 304"/>
                  <a:gd name="T39" fmla="*/ 12 h 304"/>
                  <a:gd name="T40" fmla="*/ 238 w 304"/>
                  <a:gd name="T41" fmla="*/ 26 h 304"/>
                  <a:gd name="T42" fmla="*/ 260 w 304"/>
                  <a:gd name="T43" fmla="*/ 44 h 304"/>
                  <a:gd name="T44" fmla="*/ 278 w 304"/>
                  <a:gd name="T45" fmla="*/ 66 h 304"/>
                  <a:gd name="T46" fmla="*/ 292 w 304"/>
                  <a:gd name="T47" fmla="*/ 92 h 304"/>
                  <a:gd name="T48" fmla="*/ 302 w 304"/>
                  <a:gd name="T49" fmla="*/ 122 h 304"/>
                  <a:gd name="T50" fmla="*/ 304 w 304"/>
                  <a:gd name="T51" fmla="*/ 152 h 304"/>
                  <a:gd name="T52" fmla="*/ 304 w 304"/>
                  <a:gd name="T53" fmla="*/ 168 h 304"/>
                  <a:gd name="T54" fmla="*/ 298 w 304"/>
                  <a:gd name="T55" fmla="*/ 198 h 304"/>
                  <a:gd name="T56" fmla="*/ 286 w 304"/>
                  <a:gd name="T57" fmla="*/ 224 h 304"/>
                  <a:gd name="T58" fmla="*/ 270 w 304"/>
                  <a:gd name="T59" fmla="*/ 250 h 304"/>
                  <a:gd name="T60" fmla="*/ 250 w 304"/>
                  <a:gd name="T61" fmla="*/ 270 h 304"/>
                  <a:gd name="T62" fmla="*/ 224 w 304"/>
                  <a:gd name="T63" fmla="*/ 286 h 304"/>
                  <a:gd name="T64" fmla="*/ 198 w 304"/>
                  <a:gd name="T65" fmla="*/ 298 h 304"/>
                  <a:gd name="T66" fmla="*/ 168 w 304"/>
                  <a:gd name="T67" fmla="*/ 304 h 304"/>
                  <a:gd name="T68" fmla="*/ 152 w 304"/>
                  <a:gd name="T69" fmla="*/ 304 h 304"/>
                  <a:gd name="T70" fmla="*/ 152 w 304"/>
                  <a:gd name="T71" fmla="*/ 104 h 304"/>
                  <a:gd name="T72" fmla="*/ 134 w 304"/>
                  <a:gd name="T73" fmla="*/ 108 h 304"/>
                  <a:gd name="T74" fmla="*/ 118 w 304"/>
                  <a:gd name="T75" fmla="*/ 118 h 304"/>
                  <a:gd name="T76" fmla="*/ 108 w 304"/>
                  <a:gd name="T77" fmla="*/ 134 h 304"/>
                  <a:gd name="T78" fmla="*/ 104 w 304"/>
                  <a:gd name="T79" fmla="*/ 152 h 304"/>
                  <a:gd name="T80" fmla="*/ 106 w 304"/>
                  <a:gd name="T81" fmla="*/ 162 h 304"/>
                  <a:gd name="T82" fmla="*/ 112 w 304"/>
                  <a:gd name="T83" fmla="*/ 178 h 304"/>
                  <a:gd name="T84" fmla="*/ 126 w 304"/>
                  <a:gd name="T85" fmla="*/ 192 h 304"/>
                  <a:gd name="T86" fmla="*/ 142 w 304"/>
                  <a:gd name="T87" fmla="*/ 198 h 304"/>
                  <a:gd name="T88" fmla="*/ 152 w 304"/>
                  <a:gd name="T89" fmla="*/ 200 h 304"/>
                  <a:gd name="T90" fmla="*/ 170 w 304"/>
                  <a:gd name="T91" fmla="*/ 196 h 304"/>
                  <a:gd name="T92" fmla="*/ 186 w 304"/>
                  <a:gd name="T93" fmla="*/ 186 h 304"/>
                  <a:gd name="T94" fmla="*/ 196 w 304"/>
                  <a:gd name="T95" fmla="*/ 170 h 304"/>
                  <a:gd name="T96" fmla="*/ 200 w 304"/>
                  <a:gd name="T97" fmla="*/ 152 h 304"/>
                  <a:gd name="T98" fmla="*/ 198 w 304"/>
                  <a:gd name="T99" fmla="*/ 142 h 304"/>
                  <a:gd name="T100" fmla="*/ 192 w 304"/>
                  <a:gd name="T101" fmla="*/ 126 h 304"/>
                  <a:gd name="T102" fmla="*/ 178 w 304"/>
                  <a:gd name="T103" fmla="*/ 112 h 304"/>
                  <a:gd name="T104" fmla="*/ 162 w 304"/>
                  <a:gd name="T105" fmla="*/ 106 h 304"/>
                  <a:gd name="T106" fmla="*/ 152 w 304"/>
                  <a:gd name="T107" fmla="*/ 104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4" h="304">
                    <a:moveTo>
                      <a:pt x="152" y="304"/>
                    </a:moveTo>
                    <a:lnTo>
                      <a:pt x="152" y="304"/>
                    </a:lnTo>
                    <a:lnTo>
                      <a:pt x="136" y="304"/>
                    </a:lnTo>
                    <a:lnTo>
                      <a:pt x="122" y="302"/>
                    </a:lnTo>
                    <a:lnTo>
                      <a:pt x="106" y="298"/>
                    </a:lnTo>
                    <a:lnTo>
                      <a:pt x="92" y="292"/>
                    </a:lnTo>
                    <a:lnTo>
                      <a:pt x="80" y="286"/>
                    </a:lnTo>
                    <a:lnTo>
                      <a:pt x="66" y="278"/>
                    </a:lnTo>
                    <a:lnTo>
                      <a:pt x="56" y="270"/>
                    </a:lnTo>
                    <a:lnTo>
                      <a:pt x="44" y="260"/>
                    </a:lnTo>
                    <a:lnTo>
                      <a:pt x="34" y="250"/>
                    </a:lnTo>
                    <a:lnTo>
                      <a:pt x="26" y="238"/>
                    </a:lnTo>
                    <a:lnTo>
                      <a:pt x="18" y="224"/>
                    </a:lnTo>
                    <a:lnTo>
                      <a:pt x="12" y="212"/>
                    </a:lnTo>
                    <a:lnTo>
                      <a:pt x="6" y="198"/>
                    </a:lnTo>
                    <a:lnTo>
                      <a:pt x="2" y="182"/>
                    </a:lnTo>
                    <a:lnTo>
                      <a:pt x="0" y="168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0" y="136"/>
                    </a:lnTo>
                    <a:lnTo>
                      <a:pt x="2" y="122"/>
                    </a:lnTo>
                    <a:lnTo>
                      <a:pt x="6" y="106"/>
                    </a:lnTo>
                    <a:lnTo>
                      <a:pt x="12" y="92"/>
                    </a:lnTo>
                    <a:lnTo>
                      <a:pt x="18" y="80"/>
                    </a:lnTo>
                    <a:lnTo>
                      <a:pt x="26" y="66"/>
                    </a:lnTo>
                    <a:lnTo>
                      <a:pt x="34" y="56"/>
                    </a:lnTo>
                    <a:lnTo>
                      <a:pt x="44" y="44"/>
                    </a:lnTo>
                    <a:lnTo>
                      <a:pt x="56" y="34"/>
                    </a:lnTo>
                    <a:lnTo>
                      <a:pt x="66" y="26"/>
                    </a:lnTo>
                    <a:lnTo>
                      <a:pt x="80" y="18"/>
                    </a:lnTo>
                    <a:lnTo>
                      <a:pt x="92" y="12"/>
                    </a:lnTo>
                    <a:lnTo>
                      <a:pt x="106" y="6"/>
                    </a:lnTo>
                    <a:lnTo>
                      <a:pt x="122" y="2"/>
                    </a:lnTo>
                    <a:lnTo>
                      <a:pt x="136" y="0"/>
                    </a:lnTo>
                    <a:lnTo>
                      <a:pt x="152" y="0"/>
                    </a:lnTo>
                    <a:lnTo>
                      <a:pt x="152" y="0"/>
                    </a:lnTo>
                    <a:lnTo>
                      <a:pt x="168" y="0"/>
                    </a:lnTo>
                    <a:lnTo>
                      <a:pt x="182" y="2"/>
                    </a:lnTo>
                    <a:lnTo>
                      <a:pt x="198" y="6"/>
                    </a:lnTo>
                    <a:lnTo>
                      <a:pt x="212" y="12"/>
                    </a:lnTo>
                    <a:lnTo>
                      <a:pt x="224" y="18"/>
                    </a:lnTo>
                    <a:lnTo>
                      <a:pt x="238" y="26"/>
                    </a:lnTo>
                    <a:lnTo>
                      <a:pt x="250" y="34"/>
                    </a:lnTo>
                    <a:lnTo>
                      <a:pt x="260" y="44"/>
                    </a:lnTo>
                    <a:lnTo>
                      <a:pt x="270" y="56"/>
                    </a:lnTo>
                    <a:lnTo>
                      <a:pt x="278" y="66"/>
                    </a:lnTo>
                    <a:lnTo>
                      <a:pt x="286" y="80"/>
                    </a:lnTo>
                    <a:lnTo>
                      <a:pt x="292" y="92"/>
                    </a:lnTo>
                    <a:lnTo>
                      <a:pt x="298" y="106"/>
                    </a:lnTo>
                    <a:lnTo>
                      <a:pt x="302" y="122"/>
                    </a:lnTo>
                    <a:lnTo>
                      <a:pt x="304" y="136"/>
                    </a:lnTo>
                    <a:lnTo>
                      <a:pt x="304" y="152"/>
                    </a:lnTo>
                    <a:lnTo>
                      <a:pt x="304" y="152"/>
                    </a:lnTo>
                    <a:lnTo>
                      <a:pt x="304" y="168"/>
                    </a:lnTo>
                    <a:lnTo>
                      <a:pt x="302" y="182"/>
                    </a:lnTo>
                    <a:lnTo>
                      <a:pt x="298" y="198"/>
                    </a:lnTo>
                    <a:lnTo>
                      <a:pt x="292" y="212"/>
                    </a:lnTo>
                    <a:lnTo>
                      <a:pt x="286" y="224"/>
                    </a:lnTo>
                    <a:lnTo>
                      <a:pt x="278" y="238"/>
                    </a:lnTo>
                    <a:lnTo>
                      <a:pt x="270" y="250"/>
                    </a:lnTo>
                    <a:lnTo>
                      <a:pt x="260" y="260"/>
                    </a:lnTo>
                    <a:lnTo>
                      <a:pt x="250" y="270"/>
                    </a:lnTo>
                    <a:lnTo>
                      <a:pt x="238" y="278"/>
                    </a:lnTo>
                    <a:lnTo>
                      <a:pt x="224" y="286"/>
                    </a:lnTo>
                    <a:lnTo>
                      <a:pt x="212" y="292"/>
                    </a:lnTo>
                    <a:lnTo>
                      <a:pt x="198" y="298"/>
                    </a:lnTo>
                    <a:lnTo>
                      <a:pt x="182" y="302"/>
                    </a:lnTo>
                    <a:lnTo>
                      <a:pt x="168" y="304"/>
                    </a:lnTo>
                    <a:lnTo>
                      <a:pt x="152" y="304"/>
                    </a:lnTo>
                    <a:lnTo>
                      <a:pt x="152" y="304"/>
                    </a:lnTo>
                    <a:close/>
                    <a:moveTo>
                      <a:pt x="152" y="104"/>
                    </a:moveTo>
                    <a:lnTo>
                      <a:pt x="152" y="104"/>
                    </a:lnTo>
                    <a:lnTo>
                      <a:pt x="142" y="106"/>
                    </a:lnTo>
                    <a:lnTo>
                      <a:pt x="134" y="108"/>
                    </a:lnTo>
                    <a:lnTo>
                      <a:pt x="126" y="112"/>
                    </a:lnTo>
                    <a:lnTo>
                      <a:pt x="118" y="118"/>
                    </a:lnTo>
                    <a:lnTo>
                      <a:pt x="112" y="126"/>
                    </a:lnTo>
                    <a:lnTo>
                      <a:pt x="108" y="134"/>
                    </a:lnTo>
                    <a:lnTo>
                      <a:pt x="106" y="142"/>
                    </a:lnTo>
                    <a:lnTo>
                      <a:pt x="104" y="152"/>
                    </a:lnTo>
                    <a:lnTo>
                      <a:pt x="104" y="152"/>
                    </a:lnTo>
                    <a:lnTo>
                      <a:pt x="106" y="162"/>
                    </a:lnTo>
                    <a:lnTo>
                      <a:pt x="108" y="170"/>
                    </a:lnTo>
                    <a:lnTo>
                      <a:pt x="112" y="178"/>
                    </a:lnTo>
                    <a:lnTo>
                      <a:pt x="118" y="186"/>
                    </a:lnTo>
                    <a:lnTo>
                      <a:pt x="126" y="192"/>
                    </a:lnTo>
                    <a:lnTo>
                      <a:pt x="134" y="196"/>
                    </a:lnTo>
                    <a:lnTo>
                      <a:pt x="142" y="198"/>
                    </a:lnTo>
                    <a:lnTo>
                      <a:pt x="152" y="200"/>
                    </a:lnTo>
                    <a:lnTo>
                      <a:pt x="152" y="200"/>
                    </a:lnTo>
                    <a:lnTo>
                      <a:pt x="162" y="198"/>
                    </a:lnTo>
                    <a:lnTo>
                      <a:pt x="170" y="196"/>
                    </a:lnTo>
                    <a:lnTo>
                      <a:pt x="178" y="192"/>
                    </a:lnTo>
                    <a:lnTo>
                      <a:pt x="186" y="186"/>
                    </a:lnTo>
                    <a:lnTo>
                      <a:pt x="192" y="178"/>
                    </a:lnTo>
                    <a:lnTo>
                      <a:pt x="196" y="170"/>
                    </a:lnTo>
                    <a:lnTo>
                      <a:pt x="198" y="162"/>
                    </a:lnTo>
                    <a:lnTo>
                      <a:pt x="200" y="152"/>
                    </a:lnTo>
                    <a:lnTo>
                      <a:pt x="200" y="152"/>
                    </a:lnTo>
                    <a:lnTo>
                      <a:pt x="198" y="142"/>
                    </a:lnTo>
                    <a:lnTo>
                      <a:pt x="196" y="134"/>
                    </a:lnTo>
                    <a:lnTo>
                      <a:pt x="192" y="126"/>
                    </a:lnTo>
                    <a:lnTo>
                      <a:pt x="186" y="118"/>
                    </a:lnTo>
                    <a:lnTo>
                      <a:pt x="178" y="112"/>
                    </a:lnTo>
                    <a:lnTo>
                      <a:pt x="170" y="108"/>
                    </a:lnTo>
                    <a:lnTo>
                      <a:pt x="162" y="106"/>
                    </a:lnTo>
                    <a:lnTo>
                      <a:pt x="152" y="104"/>
                    </a:lnTo>
                    <a:lnTo>
                      <a:pt x="152" y="104"/>
                    </a:lnTo>
                    <a:close/>
                  </a:path>
                </a:pathLst>
              </a:custGeom>
              <a:solidFill>
                <a:srgbClr val="1A86D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41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Freeform 7"/>
              <p:cNvSpPr>
                <a:spLocks noEditPoints="1"/>
              </p:cNvSpPr>
              <p:nvPr/>
            </p:nvSpPr>
            <p:spPr bwMode="auto">
              <a:xfrm>
                <a:off x="6002359" y="2994156"/>
                <a:ext cx="184112" cy="185323"/>
              </a:xfrm>
              <a:custGeom>
                <a:avLst/>
                <a:gdLst>
                  <a:gd name="T0" fmla="*/ 152 w 304"/>
                  <a:gd name="T1" fmla="*/ 306 h 306"/>
                  <a:gd name="T2" fmla="*/ 120 w 304"/>
                  <a:gd name="T3" fmla="*/ 302 h 306"/>
                  <a:gd name="T4" fmla="*/ 92 w 304"/>
                  <a:gd name="T5" fmla="*/ 294 h 306"/>
                  <a:gd name="T6" fmla="*/ 66 w 304"/>
                  <a:gd name="T7" fmla="*/ 280 h 306"/>
                  <a:gd name="T8" fmla="*/ 44 w 304"/>
                  <a:gd name="T9" fmla="*/ 262 h 306"/>
                  <a:gd name="T10" fmla="*/ 26 w 304"/>
                  <a:gd name="T11" fmla="*/ 238 h 306"/>
                  <a:gd name="T12" fmla="*/ 12 w 304"/>
                  <a:gd name="T13" fmla="*/ 212 h 306"/>
                  <a:gd name="T14" fmla="*/ 2 w 304"/>
                  <a:gd name="T15" fmla="*/ 184 h 306"/>
                  <a:gd name="T16" fmla="*/ 0 w 304"/>
                  <a:gd name="T17" fmla="*/ 154 h 306"/>
                  <a:gd name="T18" fmla="*/ 0 w 304"/>
                  <a:gd name="T19" fmla="*/ 138 h 306"/>
                  <a:gd name="T20" fmla="*/ 6 w 304"/>
                  <a:gd name="T21" fmla="*/ 108 h 306"/>
                  <a:gd name="T22" fmla="*/ 18 w 304"/>
                  <a:gd name="T23" fmla="*/ 80 h 306"/>
                  <a:gd name="T24" fmla="*/ 34 w 304"/>
                  <a:gd name="T25" fmla="*/ 56 h 306"/>
                  <a:gd name="T26" fmla="*/ 54 w 304"/>
                  <a:gd name="T27" fmla="*/ 36 h 306"/>
                  <a:gd name="T28" fmla="*/ 78 w 304"/>
                  <a:gd name="T29" fmla="*/ 20 h 306"/>
                  <a:gd name="T30" fmla="*/ 106 w 304"/>
                  <a:gd name="T31" fmla="*/ 8 h 306"/>
                  <a:gd name="T32" fmla="*/ 136 w 304"/>
                  <a:gd name="T33" fmla="*/ 2 h 306"/>
                  <a:gd name="T34" fmla="*/ 152 w 304"/>
                  <a:gd name="T35" fmla="*/ 0 h 306"/>
                  <a:gd name="T36" fmla="*/ 182 w 304"/>
                  <a:gd name="T37" fmla="*/ 4 h 306"/>
                  <a:gd name="T38" fmla="*/ 212 w 304"/>
                  <a:gd name="T39" fmla="*/ 12 h 306"/>
                  <a:gd name="T40" fmla="*/ 236 w 304"/>
                  <a:gd name="T41" fmla="*/ 26 h 306"/>
                  <a:gd name="T42" fmla="*/ 260 w 304"/>
                  <a:gd name="T43" fmla="*/ 46 h 306"/>
                  <a:gd name="T44" fmla="*/ 278 w 304"/>
                  <a:gd name="T45" fmla="*/ 68 h 306"/>
                  <a:gd name="T46" fmla="*/ 292 w 304"/>
                  <a:gd name="T47" fmla="*/ 94 h 306"/>
                  <a:gd name="T48" fmla="*/ 302 w 304"/>
                  <a:gd name="T49" fmla="*/ 122 h 306"/>
                  <a:gd name="T50" fmla="*/ 304 w 304"/>
                  <a:gd name="T51" fmla="*/ 154 h 306"/>
                  <a:gd name="T52" fmla="*/ 304 w 304"/>
                  <a:gd name="T53" fmla="*/ 168 h 306"/>
                  <a:gd name="T54" fmla="*/ 298 w 304"/>
                  <a:gd name="T55" fmla="*/ 198 h 306"/>
                  <a:gd name="T56" fmla="*/ 286 w 304"/>
                  <a:gd name="T57" fmla="*/ 226 h 306"/>
                  <a:gd name="T58" fmla="*/ 270 w 304"/>
                  <a:gd name="T59" fmla="*/ 250 h 306"/>
                  <a:gd name="T60" fmla="*/ 248 w 304"/>
                  <a:gd name="T61" fmla="*/ 272 h 306"/>
                  <a:gd name="T62" fmla="*/ 224 w 304"/>
                  <a:gd name="T63" fmla="*/ 288 h 306"/>
                  <a:gd name="T64" fmla="*/ 198 w 304"/>
                  <a:gd name="T65" fmla="*/ 300 h 306"/>
                  <a:gd name="T66" fmla="*/ 168 w 304"/>
                  <a:gd name="T67" fmla="*/ 306 h 306"/>
                  <a:gd name="T68" fmla="*/ 152 w 304"/>
                  <a:gd name="T69" fmla="*/ 306 h 306"/>
                  <a:gd name="T70" fmla="*/ 152 w 304"/>
                  <a:gd name="T71" fmla="*/ 106 h 306"/>
                  <a:gd name="T72" fmla="*/ 134 w 304"/>
                  <a:gd name="T73" fmla="*/ 110 h 306"/>
                  <a:gd name="T74" fmla="*/ 118 w 304"/>
                  <a:gd name="T75" fmla="*/ 120 h 306"/>
                  <a:gd name="T76" fmla="*/ 108 w 304"/>
                  <a:gd name="T77" fmla="*/ 134 h 306"/>
                  <a:gd name="T78" fmla="*/ 104 w 304"/>
                  <a:gd name="T79" fmla="*/ 154 h 306"/>
                  <a:gd name="T80" fmla="*/ 106 w 304"/>
                  <a:gd name="T81" fmla="*/ 164 h 306"/>
                  <a:gd name="T82" fmla="*/ 112 w 304"/>
                  <a:gd name="T83" fmla="*/ 180 h 306"/>
                  <a:gd name="T84" fmla="*/ 126 w 304"/>
                  <a:gd name="T85" fmla="*/ 192 h 306"/>
                  <a:gd name="T86" fmla="*/ 142 w 304"/>
                  <a:gd name="T87" fmla="*/ 200 h 306"/>
                  <a:gd name="T88" fmla="*/ 152 w 304"/>
                  <a:gd name="T89" fmla="*/ 202 h 306"/>
                  <a:gd name="T90" fmla="*/ 170 w 304"/>
                  <a:gd name="T91" fmla="*/ 198 h 306"/>
                  <a:gd name="T92" fmla="*/ 186 w 304"/>
                  <a:gd name="T93" fmla="*/ 188 h 306"/>
                  <a:gd name="T94" fmla="*/ 196 w 304"/>
                  <a:gd name="T95" fmla="*/ 172 h 306"/>
                  <a:gd name="T96" fmla="*/ 200 w 304"/>
                  <a:gd name="T97" fmla="*/ 154 h 306"/>
                  <a:gd name="T98" fmla="*/ 198 w 304"/>
                  <a:gd name="T99" fmla="*/ 144 h 306"/>
                  <a:gd name="T100" fmla="*/ 192 w 304"/>
                  <a:gd name="T101" fmla="*/ 126 h 306"/>
                  <a:gd name="T102" fmla="*/ 178 w 304"/>
                  <a:gd name="T103" fmla="*/ 114 h 306"/>
                  <a:gd name="T104" fmla="*/ 162 w 304"/>
                  <a:gd name="T105" fmla="*/ 106 h 306"/>
                  <a:gd name="T106" fmla="*/ 152 w 304"/>
                  <a:gd name="T107" fmla="*/ 106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4" h="306">
                    <a:moveTo>
                      <a:pt x="152" y="306"/>
                    </a:moveTo>
                    <a:lnTo>
                      <a:pt x="152" y="306"/>
                    </a:lnTo>
                    <a:lnTo>
                      <a:pt x="136" y="306"/>
                    </a:lnTo>
                    <a:lnTo>
                      <a:pt x="120" y="302"/>
                    </a:lnTo>
                    <a:lnTo>
                      <a:pt x="106" y="300"/>
                    </a:lnTo>
                    <a:lnTo>
                      <a:pt x="92" y="294"/>
                    </a:lnTo>
                    <a:lnTo>
                      <a:pt x="78" y="288"/>
                    </a:lnTo>
                    <a:lnTo>
                      <a:pt x="66" y="280"/>
                    </a:lnTo>
                    <a:lnTo>
                      <a:pt x="54" y="272"/>
                    </a:lnTo>
                    <a:lnTo>
                      <a:pt x="44" y="262"/>
                    </a:lnTo>
                    <a:lnTo>
                      <a:pt x="34" y="250"/>
                    </a:lnTo>
                    <a:lnTo>
                      <a:pt x="26" y="238"/>
                    </a:lnTo>
                    <a:lnTo>
                      <a:pt x="18" y="226"/>
                    </a:lnTo>
                    <a:lnTo>
                      <a:pt x="12" y="212"/>
                    </a:lnTo>
                    <a:lnTo>
                      <a:pt x="6" y="198"/>
                    </a:lnTo>
                    <a:lnTo>
                      <a:pt x="2" y="184"/>
                    </a:lnTo>
                    <a:lnTo>
                      <a:pt x="0" y="168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0" y="138"/>
                    </a:lnTo>
                    <a:lnTo>
                      <a:pt x="2" y="122"/>
                    </a:lnTo>
                    <a:lnTo>
                      <a:pt x="6" y="108"/>
                    </a:lnTo>
                    <a:lnTo>
                      <a:pt x="12" y="94"/>
                    </a:lnTo>
                    <a:lnTo>
                      <a:pt x="18" y="80"/>
                    </a:lnTo>
                    <a:lnTo>
                      <a:pt x="26" y="68"/>
                    </a:lnTo>
                    <a:lnTo>
                      <a:pt x="34" y="56"/>
                    </a:lnTo>
                    <a:lnTo>
                      <a:pt x="44" y="46"/>
                    </a:lnTo>
                    <a:lnTo>
                      <a:pt x="54" y="36"/>
                    </a:lnTo>
                    <a:lnTo>
                      <a:pt x="66" y="26"/>
                    </a:lnTo>
                    <a:lnTo>
                      <a:pt x="78" y="20"/>
                    </a:lnTo>
                    <a:lnTo>
                      <a:pt x="92" y="12"/>
                    </a:lnTo>
                    <a:lnTo>
                      <a:pt x="106" y="8"/>
                    </a:lnTo>
                    <a:lnTo>
                      <a:pt x="120" y="4"/>
                    </a:lnTo>
                    <a:lnTo>
                      <a:pt x="136" y="2"/>
                    </a:lnTo>
                    <a:lnTo>
                      <a:pt x="152" y="0"/>
                    </a:lnTo>
                    <a:lnTo>
                      <a:pt x="152" y="0"/>
                    </a:lnTo>
                    <a:lnTo>
                      <a:pt x="168" y="2"/>
                    </a:lnTo>
                    <a:lnTo>
                      <a:pt x="182" y="4"/>
                    </a:lnTo>
                    <a:lnTo>
                      <a:pt x="198" y="8"/>
                    </a:lnTo>
                    <a:lnTo>
                      <a:pt x="212" y="12"/>
                    </a:lnTo>
                    <a:lnTo>
                      <a:pt x="224" y="20"/>
                    </a:lnTo>
                    <a:lnTo>
                      <a:pt x="236" y="26"/>
                    </a:lnTo>
                    <a:lnTo>
                      <a:pt x="248" y="36"/>
                    </a:lnTo>
                    <a:lnTo>
                      <a:pt x="260" y="46"/>
                    </a:lnTo>
                    <a:lnTo>
                      <a:pt x="270" y="56"/>
                    </a:lnTo>
                    <a:lnTo>
                      <a:pt x="278" y="68"/>
                    </a:lnTo>
                    <a:lnTo>
                      <a:pt x="286" y="80"/>
                    </a:lnTo>
                    <a:lnTo>
                      <a:pt x="292" y="94"/>
                    </a:lnTo>
                    <a:lnTo>
                      <a:pt x="298" y="108"/>
                    </a:lnTo>
                    <a:lnTo>
                      <a:pt x="302" y="122"/>
                    </a:lnTo>
                    <a:lnTo>
                      <a:pt x="304" y="138"/>
                    </a:lnTo>
                    <a:lnTo>
                      <a:pt x="304" y="154"/>
                    </a:lnTo>
                    <a:lnTo>
                      <a:pt x="304" y="154"/>
                    </a:lnTo>
                    <a:lnTo>
                      <a:pt x="304" y="168"/>
                    </a:lnTo>
                    <a:lnTo>
                      <a:pt x="302" y="184"/>
                    </a:lnTo>
                    <a:lnTo>
                      <a:pt x="298" y="198"/>
                    </a:lnTo>
                    <a:lnTo>
                      <a:pt x="292" y="212"/>
                    </a:lnTo>
                    <a:lnTo>
                      <a:pt x="286" y="226"/>
                    </a:lnTo>
                    <a:lnTo>
                      <a:pt x="278" y="238"/>
                    </a:lnTo>
                    <a:lnTo>
                      <a:pt x="270" y="250"/>
                    </a:lnTo>
                    <a:lnTo>
                      <a:pt x="260" y="262"/>
                    </a:lnTo>
                    <a:lnTo>
                      <a:pt x="248" y="272"/>
                    </a:lnTo>
                    <a:lnTo>
                      <a:pt x="236" y="280"/>
                    </a:lnTo>
                    <a:lnTo>
                      <a:pt x="224" y="288"/>
                    </a:lnTo>
                    <a:lnTo>
                      <a:pt x="212" y="294"/>
                    </a:lnTo>
                    <a:lnTo>
                      <a:pt x="198" y="300"/>
                    </a:lnTo>
                    <a:lnTo>
                      <a:pt x="182" y="302"/>
                    </a:lnTo>
                    <a:lnTo>
                      <a:pt x="168" y="306"/>
                    </a:lnTo>
                    <a:lnTo>
                      <a:pt x="152" y="306"/>
                    </a:lnTo>
                    <a:lnTo>
                      <a:pt x="152" y="306"/>
                    </a:lnTo>
                    <a:close/>
                    <a:moveTo>
                      <a:pt x="152" y="106"/>
                    </a:moveTo>
                    <a:lnTo>
                      <a:pt x="152" y="106"/>
                    </a:lnTo>
                    <a:lnTo>
                      <a:pt x="142" y="106"/>
                    </a:lnTo>
                    <a:lnTo>
                      <a:pt x="134" y="110"/>
                    </a:lnTo>
                    <a:lnTo>
                      <a:pt x="126" y="114"/>
                    </a:lnTo>
                    <a:lnTo>
                      <a:pt x="118" y="120"/>
                    </a:lnTo>
                    <a:lnTo>
                      <a:pt x="112" y="126"/>
                    </a:lnTo>
                    <a:lnTo>
                      <a:pt x="108" y="134"/>
                    </a:lnTo>
                    <a:lnTo>
                      <a:pt x="106" y="144"/>
                    </a:lnTo>
                    <a:lnTo>
                      <a:pt x="104" y="154"/>
                    </a:lnTo>
                    <a:lnTo>
                      <a:pt x="104" y="154"/>
                    </a:lnTo>
                    <a:lnTo>
                      <a:pt x="106" y="164"/>
                    </a:lnTo>
                    <a:lnTo>
                      <a:pt x="108" y="172"/>
                    </a:lnTo>
                    <a:lnTo>
                      <a:pt x="112" y="180"/>
                    </a:lnTo>
                    <a:lnTo>
                      <a:pt x="118" y="188"/>
                    </a:lnTo>
                    <a:lnTo>
                      <a:pt x="126" y="192"/>
                    </a:lnTo>
                    <a:lnTo>
                      <a:pt x="134" y="198"/>
                    </a:lnTo>
                    <a:lnTo>
                      <a:pt x="142" y="200"/>
                    </a:lnTo>
                    <a:lnTo>
                      <a:pt x="152" y="202"/>
                    </a:lnTo>
                    <a:lnTo>
                      <a:pt x="152" y="202"/>
                    </a:lnTo>
                    <a:lnTo>
                      <a:pt x="162" y="200"/>
                    </a:lnTo>
                    <a:lnTo>
                      <a:pt x="170" y="198"/>
                    </a:lnTo>
                    <a:lnTo>
                      <a:pt x="178" y="192"/>
                    </a:lnTo>
                    <a:lnTo>
                      <a:pt x="186" y="188"/>
                    </a:lnTo>
                    <a:lnTo>
                      <a:pt x="192" y="180"/>
                    </a:lnTo>
                    <a:lnTo>
                      <a:pt x="196" y="172"/>
                    </a:lnTo>
                    <a:lnTo>
                      <a:pt x="198" y="164"/>
                    </a:lnTo>
                    <a:lnTo>
                      <a:pt x="200" y="154"/>
                    </a:lnTo>
                    <a:lnTo>
                      <a:pt x="200" y="154"/>
                    </a:lnTo>
                    <a:lnTo>
                      <a:pt x="198" y="144"/>
                    </a:lnTo>
                    <a:lnTo>
                      <a:pt x="196" y="134"/>
                    </a:lnTo>
                    <a:lnTo>
                      <a:pt x="192" y="126"/>
                    </a:lnTo>
                    <a:lnTo>
                      <a:pt x="186" y="120"/>
                    </a:lnTo>
                    <a:lnTo>
                      <a:pt x="178" y="114"/>
                    </a:lnTo>
                    <a:lnTo>
                      <a:pt x="170" y="110"/>
                    </a:lnTo>
                    <a:lnTo>
                      <a:pt x="162" y="106"/>
                    </a:lnTo>
                    <a:lnTo>
                      <a:pt x="152" y="106"/>
                    </a:lnTo>
                    <a:lnTo>
                      <a:pt x="152" y="106"/>
                    </a:lnTo>
                    <a:close/>
                  </a:path>
                </a:pathLst>
              </a:custGeom>
              <a:solidFill>
                <a:srgbClr val="1A86D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41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8"/>
              <p:cNvSpPr>
                <a:spLocks noEditPoints="1"/>
              </p:cNvSpPr>
              <p:nvPr/>
            </p:nvSpPr>
            <p:spPr bwMode="auto">
              <a:xfrm>
                <a:off x="6245822" y="2850015"/>
                <a:ext cx="185323" cy="185323"/>
              </a:xfrm>
              <a:custGeom>
                <a:avLst/>
                <a:gdLst>
                  <a:gd name="T0" fmla="*/ 154 w 306"/>
                  <a:gd name="T1" fmla="*/ 306 h 306"/>
                  <a:gd name="T2" fmla="*/ 122 w 306"/>
                  <a:gd name="T3" fmla="*/ 302 h 306"/>
                  <a:gd name="T4" fmla="*/ 94 w 306"/>
                  <a:gd name="T5" fmla="*/ 294 h 306"/>
                  <a:gd name="T6" fmla="*/ 68 w 306"/>
                  <a:gd name="T7" fmla="*/ 280 h 306"/>
                  <a:gd name="T8" fmla="*/ 46 w 306"/>
                  <a:gd name="T9" fmla="*/ 262 h 306"/>
                  <a:gd name="T10" fmla="*/ 26 w 306"/>
                  <a:gd name="T11" fmla="*/ 238 h 306"/>
                  <a:gd name="T12" fmla="*/ 12 w 306"/>
                  <a:gd name="T13" fmla="*/ 212 h 306"/>
                  <a:gd name="T14" fmla="*/ 4 w 306"/>
                  <a:gd name="T15" fmla="*/ 184 h 306"/>
                  <a:gd name="T16" fmla="*/ 0 w 306"/>
                  <a:gd name="T17" fmla="*/ 154 h 306"/>
                  <a:gd name="T18" fmla="*/ 2 w 306"/>
                  <a:gd name="T19" fmla="*/ 138 h 306"/>
                  <a:gd name="T20" fmla="*/ 8 w 306"/>
                  <a:gd name="T21" fmla="*/ 108 h 306"/>
                  <a:gd name="T22" fmla="*/ 18 w 306"/>
                  <a:gd name="T23" fmla="*/ 80 h 306"/>
                  <a:gd name="T24" fmla="*/ 36 w 306"/>
                  <a:gd name="T25" fmla="*/ 56 h 306"/>
                  <a:gd name="T26" fmla="*/ 56 w 306"/>
                  <a:gd name="T27" fmla="*/ 36 h 306"/>
                  <a:gd name="T28" fmla="*/ 80 w 306"/>
                  <a:gd name="T29" fmla="*/ 18 h 306"/>
                  <a:gd name="T30" fmla="*/ 108 w 306"/>
                  <a:gd name="T31" fmla="*/ 8 h 306"/>
                  <a:gd name="T32" fmla="*/ 138 w 306"/>
                  <a:gd name="T33" fmla="*/ 2 h 306"/>
                  <a:gd name="T34" fmla="*/ 154 w 306"/>
                  <a:gd name="T35" fmla="*/ 0 h 306"/>
                  <a:gd name="T36" fmla="*/ 184 w 306"/>
                  <a:gd name="T37" fmla="*/ 4 h 306"/>
                  <a:gd name="T38" fmla="*/ 212 w 306"/>
                  <a:gd name="T39" fmla="*/ 12 h 306"/>
                  <a:gd name="T40" fmla="*/ 238 w 306"/>
                  <a:gd name="T41" fmla="*/ 26 h 306"/>
                  <a:gd name="T42" fmla="*/ 260 w 306"/>
                  <a:gd name="T43" fmla="*/ 46 h 306"/>
                  <a:gd name="T44" fmla="*/ 280 w 306"/>
                  <a:gd name="T45" fmla="*/ 68 h 306"/>
                  <a:gd name="T46" fmla="*/ 294 w 306"/>
                  <a:gd name="T47" fmla="*/ 94 h 306"/>
                  <a:gd name="T48" fmla="*/ 302 w 306"/>
                  <a:gd name="T49" fmla="*/ 122 h 306"/>
                  <a:gd name="T50" fmla="*/ 306 w 306"/>
                  <a:gd name="T51" fmla="*/ 154 h 306"/>
                  <a:gd name="T52" fmla="*/ 304 w 306"/>
                  <a:gd name="T53" fmla="*/ 168 h 306"/>
                  <a:gd name="T54" fmla="*/ 298 w 306"/>
                  <a:gd name="T55" fmla="*/ 198 h 306"/>
                  <a:gd name="T56" fmla="*/ 288 w 306"/>
                  <a:gd name="T57" fmla="*/ 226 h 306"/>
                  <a:gd name="T58" fmla="*/ 270 w 306"/>
                  <a:gd name="T59" fmla="*/ 250 h 306"/>
                  <a:gd name="T60" fmla="*/ 250 w 306"/>
                  <a:gd name="T61" fmla="*/ 270 h 306"/>
                  <a:gd name="T62" fmla="*/ 226 w 306"/>
                  <a:gd name="T63" fmla="*/ 288 h 306"/>
                  <a:gd name="T64" fmla="*/ 198 w 306"/>
                  <a:gd name="T65" fmla="*/ 298 h 306"/>
                  <a:gd name="T66" fmla="*/ 168 w 306"/>
                  <a:gd name="T67" fmla="*/ 306 h 306"/>
                  <a:gd name="T68" fmla="*/ 154 w 306"/>
                  <a:gd name="T69" fmla="*/ 306 h 306"/>
                  <a:gd name="T70" fmla="*/ 154 w 306"/>
                  <a:gd name="T71" fmla="*/ 106 h 306"/>
                  <a:gd name="T72" fmla="*/ 134 w 306"/>
                  <a:gd name="T73" fmla="*/ 110 h 306"/>
                  <a:gd name="T74" fmla="*/ 120 w 306"/>
                  <a:gd name="T75" fmla="*/ 120 h 306"/>
                  <a:gd name="T76" fmla="*/ 110 w 306"/>
                  <a:gd name="T77" fmla="*/ 134 h 306"/>
                  <a:gd name="T78" fmla="*/ 106 w 306"/>
                  <a:gd name="T79" fmla="*/ 154 h 306"/>
                  <a:gd name="T80" fmla="*/ 106 w 306"/>
                  <a:gd name="T81" fmla="*/ 162 h 306"/>
                  <a:gd name="T82" fmla="*/ 114 w 306"/>
                  <a:gd name="T83" fmla="*/ 180 h 306"/>
                  <a:gd name="T84" fmla="*/ 126 w 306"/>
                  <a:gd name="T85" fmla="*/ 192 h 306"/>
                  <a:gd name="T86" fmla="*/ 144 w 306"/>
                  <a:gd name="T87" fmla="*/ 200 h 306"/>
                  <a:gd name="T88" fmla="*/ 154 w 306"/>
                  <a:gd name="T89" fmla="*/ 200 h 306"/>
                  <a:gd name="T90" fmla="*/ 172 w 306"/>
                  <a:gd name="T91" fmla="*/ 198 h 306"/>
                  <a:gd name="T92" fmla="*/ 186 w 306"/>
                  <a:gd name="T93" fmla="*/ 186 h 306"/>
                  <a:gd name="T94" fmla="*/ 196 w 306"/>
                  <a:gd name="T95" fmla="*/ 172 h 306"/>
                  <a:gd name="T96" fmla="*/ 200 w 306"/>
                  <a:gd name="T97" fmla="*/ 154 h 306"/>
                  <a:gd name="T98" fmla="*/ 200 w 306"/>
                  <a:gd name="T99" fmla="*/ 144 h 306"/>
                  <a:gd name="T100" fmla="*/ 192 w 306"/>
                  <a:gd name="T101" fmla="*/ 126 h 306"/>
                  <a:gd name="T102" fmla="*/ 180 w 306"/>
                  <a:gd name="T103" fmla="*/ 114 h 306"/>
                  <a:gd name="T104" fmla="*/ 162 w 306"/>
                  <a:gd name="T105" fmla="*/ 106 h 306"/>
                  <a:gd name="T106" fmla="*/ 154 w 306"/>
                  <a:gd name="T107" fmla="*/ 106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306">
                    <a:moveTo>
                      <a:pt x="154" y="306"/>
                    </a:moveTo>
                    <a:lnTo>
                      <a:pt x="154" y="306"/>
                    </a:lnTo>
                    <a:lnTo>
                      <a:pt x="138" y="306"/>
                    </a:lnTo>
                    <a:lnTo>
                      <a:pt x="122" y="302"/>
                    </a:lnTo>
                    <a:lnTo>
                      <a:pt x="108" y="298"/>
                    </a:lnTo>
                    <a:lnTo>
                      <a:pt x="94" y="294"/>
                    </a:lnTo>
                    <a:lnTo>
                      <a:pt x="80" y="288"/>
                    </a:lnTo>
                    <a:lnTo>
                      <a:pt x="68" y="280"/>
                    </a:lnTo>
                    <a:lnTo>
                      <a:pt x="56" y="270"/>
                    </a:lnTo>
                    <a:lnTo>
                      <a:pt x="46" y="262"/>
                    </a:lnTo>
                    <a:lnTo>
                      <a:pt x="36" y="250"/>
                    </a:lnTo>
                    <a:lnTo>
                      <a:pt x="26" y="238"/>
                    </a:lnTo>
                    <a:lnTo>
                      <a:pt x="18" y="226"/>
                    </a:lnTo>
                    <a:lnTo>
                      <a:pt x="12" y="212"/>
                    </a:lnTo>
                    <a:lnTo>
                      <a:pt x="8" y="198"/>
                    </a:lnTo>
                    <a:lnTo>
                      <a:pt x="4" y="184"/>
                    </a:lnTo>
                    <a:lnTo>
                      <a:pt x="2" y="168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2" y="138"/>
                    </a:lnTo>
                    <a:lnTo>
                      <a:pt x="4" y="122"/>
                    </a:lnTo>
                    <a:lnTo>
                      <a:pt x="8" y="108"/>
                    </a:lnTo>
                    <a:lnTo>
                      <a:pt x="12" y="94"/>
                    </a:lnTo>
                    <a:lnTo>
                      <a:pt x="18" y="80"/>
                    </a:lnTo>
                    <a:lnTo>
                      <a:pt x="26" y="68"/>
                    </a:lnTo>
                    <a:lnTo>
                      <a:pt x="36" y="56"/>
                    </a:lnTo>
                    <a:lnTo>
                      <a:pt x="46" y="46"/>
                    </a:lnTo>
                    <a:lnTo>
                      <a:pt x="56" y="36"/>
                    </a:lnTo>
                    <a:lnTo>
                      <a:pt x="68" y="26"/>
                    </a:lnTo>
                    <a:lnTo>
                      <a:pt x="80" y="18"/>
                    </a:lnTo>
                    <a:lnTo>
                      <a:pt x="94" y="12"/>
                    </a:lnTo>
                    <a:lnTo>
                      <a:pt x="108" y="8"/>
                    </a:lnTo>
                    <a:lnTo>
                      <a:pt x="122" y="4"/>
                    </a:lnTo>
                    <a:lnTo>
                      <a:pt x="138" y="2"/>
                    </a:lnTo>
                    <a:lnTo>
                      <a:pt x="154" y="0"/>
                    </a:lnTo>
                    <a:lnTo>
                      <a:pt x="154" y="0"/>
                    </a:lnTo>
                    <a:lnTo>
                      <a:pt x="168" y="2"/>
                    </a:lnTo>
                    <a:lnTo>
                      <a:pt x="184" y="4"/>
                    </a:lnTo>
                    <a:lnTo>
                      <a:pt x="198" y="8"/>
                    </a:lnTo>
                    <a:lnTo>
                      <a:pt x="212" y="12"/>
                    </a:lnTo>
                    <a:lnTo>
                      <a:pt x="226" y="18"/>
                    </a:lnTo>
                    <a:lnTo>
                      <a:pt x="238" y="26"/>
                    </a:lnTo>
                    <a:lnTo>
                      <a:pt x="250" y="36"/>
                    </a:lnTo>
                    <a:lnTo>
                      <a:pt x="260" y="46"/>
                    </a:lnTo>
                    <a:lnTo>
                      <a:pt x="270" y="56"/>
                    </a:lnTo>
                    <a:lnTo>
                      <a:pt x="280" y="68"/>
                    </a:lnTo>
                    <a:lnTo>
                      <a:pt x="288" y="80"/>
                    </a:lnTo>
                    <a:lnTo>
                      <a:pt x="294" y="94"/>
                    </a:lnTo>
                    <a:lnTo>
                      <a:pt x="298" y="108"/>
                    </a:lnTo>
                    <a:lnTo>
                      <a:pt x="302" y="122"/>
                    </a:lnTo>
                    <a:lnTo>
                      <a:pt x="304" y="138"/>
                    </a:lnTo>
                    <a:lnTo>
                      <a:pt x="306" y="154"/>
                    </a:lnTo>
                    <a:lnTo>
                      <a:pt x="306" y="154"/>
                    </a:lnTo>
                    <a:lnTo>
                      <a:pt x="304" y="168"/>
                    </a:lnTo>
                    <a:lnTo>
                      <a:pt x="302" y="184"/>
                    </a:lnTo>
                    <a:lnTo>
                      <a:pt x="298" y="198"/>
                    </a:lnTo>
                    <a:lnTo>
                      <a:pt x="294" y="212"/>
                    </a:lnTo>
                    <a:lnTo>
                      <a:pt x="288" y="226"/>
                    </a:lnTo>
                    <a:lnTo>
                      <a:pt x="280" y="238"/>
                    </a:lnTo>
                    <a:lnTo>
                      <a:pt x="270" y="250"/>
                    </a:lnTo>
                    <a:lnTo>
                      <a:pt x="260" y="262"/>
                    </a:lnTo>
                    <a:lnTo>
                      <a:pt x="250" y="270"/>
                    </a:lnTo>
                    <a:lnTo>
                      <a:pt x="238" y="280"/>
                    </a:lnTo>
                    <a:lnTo>
                      <a:pt x="226" y="288"/>
                    </a:lnTo>
                    <a:lnTo>
                      <a:pt x="212" y="294"/>
                    </a:lnTo>
                    <a:lnTo>
                      <a:pt x="198" y="298"/>
                    </a:lnTo>
                    <a:lnTo>
                      <a:pt x="184" y="302"/>
                    </a:lnTo>
                    <a:lnTo>
                      <a:pt x="168" y="306"/>
                    </a:lnTo>
                    <a:lnTo>
                      <a:pt x="154" y="306"/>
                    </a:lnTo>
                    <a:lnTo>
                      <a:pt x="154" y="306"/>
                    </a:lnTo>
                    <a:close/>
                    <a:moveTo>
                      <a:pt x="154" y="106"/>
                    </a:moveTo>
                    <a:lnTo>
                      <a:pt x="154" y="106"/>
                    </a:lnTo>
                    <a:lnTo>
                      <a:pt x="144" y="106"/>
                    </a:lnTo>
                    <a:lnTo>
                      <a:pt x="134" y="110"/>
                    </a:lnTo>
                    <a:lnTo>
                      <a:pt x="126" y="114"/>
                    </a:lnTo>
                    <a:lnTo>
                      <a:pt x="120" y="120"/>
                    </a:lnTo>
                    <a:lnTo>
                      <a:pt x="114" y="126"/>
                    </a:lnTo>
                    <a:lnTo>
                      <a:pt x="110" y="134"/>
                    </a:lnTo>
                    <a:lnTo>
                      <a:pt x="106" y="144"/>
                    </a:lnTo>
                    <a:lnTo>
                      <a:pt x="106" y="154"/>
                    </a:lnTo>
                    <a:lnTo>
                      <a:pt x="106" y="154"/>
                    </a:lnTo>
                    <a:lnTo>
                      <a:pt x="106" y="162"/>
                    </a:lnTo>
                    <a:lnTo>
                      <a:pt x="110" y="172"/>
                    </a:lnTo>
                    <a:lnTo>
                      <a:pt x="114" y="180"/>
                    </a:lnTo>
                    <a:lnTo>
                      <a:pt x="120" y="186"/>
                    </a:lnTo>
                    <a:lnTo>
                      <a:pt x="126" y="192"/>
                    </a:lnTo>
                    <a:lnTo>
                      <a:pt x="134" y="198"/>
                    </a:lnTo>
                    <a:lnTo>
                      <a:pt x="144" y="200"/>
                    </a:lnTo>
                    <a:lnTo>
                      <a:pt x="154" y="200"/>
                    </a:lnTo>
                    <a:lnTo>
                      <a:pt x="154" y="200"/>
                    </a:lnTo>
                    <a:lnTo>
                      <a:pt x="162" y="200"/>
                    </a:lnTo>
                    <a:lnTo>
                      <a:pt x="172" y="198"/>
                    </a:lnTo>
                    <a:lnTo>
                      <a:pt x="180" y="192"/>
                    </a:lnTo>
                    <a:lnTo>
                      <a:pt x="186" y="186"/>
                    </a:lnTo>
                    <a:lnTo>
                      <a:pt x="192" y="180"/>
                    </a:lnTo>
                    <a:lnTo>
                      <a:pt x="196" y="172"/>
                    </a:lnTo>
                    <a:lnTo>
                      <a:pt x="200" y="162"/>
                    </a:lnTo>
                    <a:lnTo>
                      <a:pt x="200" y="154"/>
                    </a:lnTo>
                    <a:lnTo>
                      <a:pt x="200" y="154"/>
                    </a:lnTo>
                    <a:lnTo>
                      <a:pt x="200" y="144"/>
                    </a:lnTo>
                    <a:lnTo>
                      <a:pt x="196" y="134"/>
                    </a:lnTo>
                    <a:lnTo>
                      <a:pt x="192" y="126"/>
                    </a:lnTo>
                    <a:lnTo>
                      <a:pt x="186" y="120"/>
                    </a:lnTo>
                    <a:lnTo>
                      <a:pt x="180" y="114"/>
                    </a:lnTo>
                    <a:lnTo>
                      <a:pt x="172" y="110"/>
                    </a:lnTo>
                    <a:lnTo>
                      <a:pt x="162" y="106"/>
                    </a:lnTo>
                    <a:lnTo>
                      <a:pt x="154" y="106"/>
                    </a:lnTo>
                    <a:lnTo>
                      <a:pt x="154" y="106"/>
                    </a:lnTo>
                    <a:close/>
                  </a:path>
                </a:pathLst>
              </a:custGeom>
              <a:solidFill>
                <a:srgbClr val="1A86D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41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9"/>
              <p:cNvSpPr>
                <a:spLocks/>
              </p:cNvSpPr>
              <p:nvPr/>
            </p:nvSpPr>
            <p:spPr bwMode="auto">
              <a:xfrm>
                <a:off x="5875176" y="3006268"/>
                <a:ext cx="190168" cy="102957"/>
              </a:xfrm>
              <a:custGeom>
                <a:avLst/>
                <a:gdLst>
                  <a:gd name="T0" fmla="*/ 262 w 314"/>
                  <a:gd name="T1" fmla="*/ 170 h 170"/>
                  <a:gd name="T2" fmla="*/ 262 w 314"/>
                  <a:gd name="T3" fmla="*/ 170 h 170"/>
                  <a:gd name="T4" fmla="*/ 254 w 314"/>
                  <a:gd name="T5" fmla="*/ 170 h 170"/>
                  <a:gd name="T6" fmla="*/ 246 w 314"/>
                  <a:gd name="T7" fmla="*/ 168 h 170"/>
                  <a:gd name="T8" fmla="*/ 36 w 314"/>
                  <a:gd name="T9" fmla="*/ 104 h 170"/>
                  <a:gd name="T10" fmla="*/ 36 w 314"/>
                  <a:gd name="T11" fmla="*/ 104 h 170"/>
                  <a:gd name="T12" fmla="*/ 26 w 314"/>
                  <a:gd name="T13" fmla="*/ 100 h 170"/>
                  <a:gd name="T14" fmla="*/ 18 w 314"/>
                  <a:gd name="T15" fmla="*/ 94 h 170"/>
                  <a:gd name="T16" fmla="*/ 10 w 314"/>
                  <a:gd name="T17" fmla="*/ 86 h 170"/>
                  <a:gd name="T18" fmla="*/ 6 w 314"/>
                  <a:gd name="T19" fmla="*/ 78 h 170"/>
                  <a:gd name="T20" fmla="*/ 2 w 314"/>
                  <a:gd name="T21" fmla="*/ 68 h 170"/>
                  <a:gd name="T22" fmla="*/ 0 w 314"/>
                  <a:gd name="T23" fmla="*/ 58 h 170"/>
                  <a:gd name="T24" fmla="*/ 0 w 314"/>
                  <a:gd name="T25" fmla="*/ 48 h 170"/>
                  <a:gd name="T26" fmla="*/ 2 w 314"/>
                  <a:gd name="T27" fmla="*/ 38 h 170"/>
                  <a:gd name="T28" fmla="*/ 2 w 314"/>
                  <a:gd name="T29" fmla="*/ 38 h 170"/>
                  <a:gd name="T30" fmla="*/ 6 w 314"/>
                  <a:gd name="T31" fmla="*/ 28 h 170"/>
                  <a:gd name="T32" fmla="*/ 12 w 314"/>
                  <a:gd name="T33" fmla="*/ 20 h 170"/>
                  <a:gd name="T34" fmla="*/ 18 w 314"/>
                  <a:gd name="T35" fmla="*/ 12 h 170"/>
                  <a:gd name="T36" fmla="*/ 28 w 314"/>
                  <a:gd name="T37" fmla="*/ 6 h 170"/>
                  <a:gd name="T38" fmla="*/ 36 w 314"/>
                  <a:gd name="T39" fmla="*/ 2 h 170"/>
                  <a:gd name="T40" fmla="*/ 46 w 314"/>
                  <a:gd name="T41" fmla="*/ 0 h 170"/>
                  <a:gd name="T42" fmla="*/ 56 w 314"/>
                  <a:gd name="T43" fmla="*/ 0 h 170"/>
                  <a:gd name="T44" fmla="*/ 68 w 314"/>
                  <a:gd name="T45" fmla="*/ 4 h 170"/>
                  <a:gd name="T46" fmla="*/ 278 w 314"/>
                  <a:gd name="T47" fmla="*/ 68 h 170"/>
                  <a:gd name="T48" fmla="*/ 278 w 314"/>
                  <a:gd name="T49" fmla="*/ 68 h 170"/>
                  <a:gd name="T50" fmla="*/ 286 w 314"/>
                  <a:gd name="T51" fmla="*/ 72 h 170"/>
                  <a:gd name="T52" fmla="*/ 296 w 314"/>
                  <a:gd name="T53" fmla="*/ 78 h 170"/>
                  <a:gd name="T54" fmla="*/ 302 w 314"/>
                  <a:gd name="T55" fmla="*/ 86 h 170"/>
                  <a:gd name="T56" fmla="*/ 308 w 314"/>
                  <a:gd name="T57" fmla="*/ 94 h 170"/>
                  <a:gd name="T58" fmla="*/ 312 w 314"/>
                  <a:gd name="T59" fmla="*/ 104 h 170"/>
                  <a:gd name="T60" fmla="*/ 314 w 314"/>
                  <a:gd name="T61" fmla="*/ 114 h 170"/>
                  <a:gd name="T62" fmla="*/ 314 w 314"/>
                  <a:gd name="T63" fmla="*/ 124 h 170"/>
                  <a:gd name="T64" fmla="*/ 312 w 314"/>
                  <a:gd name="T65" fmla="*/ 134 h 170"/>
                  <a:gd name="T66" fmla="*/ 312 w 314"/>
                  <a:gd name="T67" fmla="*/ 134 h 170"/>
                  <a:gd name="T68" fmla="*/ 308 w 314"/>
                  <a:gd name="T69" fmla="*/ 142 h 170"/>
                  <a:gd name="T70" fmla="*/ 304 w 314"/>
                  <a:gd name="T71" fmla="*/ 150 h 170"/>
                  <a:gd name="T72" fmla="*/ 298 w 314"/>
                  <a:gd name="T73" fmla="*/ 156 h 170"/>
                  <a:gd name="T74" fmla="*/ 292 w 314"/>
                  <a:gd name="T75" fmla="*/ 160 h 170"/>
                  <a:gd name="T76" fmla="*/ 286 w 314"/>
                  <a:gd name="T77" fmla="*/ 166 h 170"/>
                  <a:gd name="T78" fmla="*/ 278 w 314"/>
                  <a:gd name="T79" fmla="*/ 168 h 170"/>
                  <a:gd name="T80" fmla="*/ 270 w 314"/>
                  <a:gd name="T81" fmla="*/ 170 h 170"/>
                  <a:gd name="T82" fmla="*/ 262 w 314"/>
                  <a:gd name="T83" fmla="*/ 170 h 170"/>
                  <a:gd name="T84" fmla="*/ 262 w 314"/>
                  <a:gd name="T85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4" h="170">
                    <a:moveTo>
                      <a:pt x="262" y="170"/>
                    </a:moveTo>
                    <a:lnTo>
                      <a:pt x="262" y="170"/>
                    </a:lnTo>
                    <a:lnTo>
                      <a:pt x="254" y="170"/>
                    </a:lnTo>
                    <a:lnTo>
                      <a:pt x="246" y="168"/>
                    </a:lnTo>
                    <a:lnTo>
                      <a:pt x="36" y="104"/>
                    </a:lnTo>
                    <a:lnTo>
                      <a:pt x="36" y="104"/>
                    </a:lnTo>
                    <a:lnTo>
                      <a:pt x="26" y="100"/>
                    </a:lnTo>
                    <a:lnTo>
                      <a:pt x="18" y="94"/>
                    </a:lnTo>
                    <a:lnTo>
                      <a:pt x="10" y="86"/>
                    </a:lnTo>
                    <a:lnTo>
                      <a:pt x="6" y="78"/>
                    </a:lnTo>
                    <a:lnTo>
                      <a:pt x="2" y="68"/>
                    </a:lnTo>
                    <a:lnTo>
                      <a:pt x="0" y="58"/>
                    </a:lnTo>
                    <a:lnTo>
                      <a:pt x="0" y="48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6" y="28"/>
                    </a:lnTo>
                    <a:lnTo>
                      <a:pt x="12" y="20"/>
                    </a:lnTo>
                    <a:lnTo>
                      <a:pt x="18" y="12"/>
                    </a:lnTo>
                    <a:lnTo>
                      <a:pt x="28" y="6"/>
                    </a:lnTo>
                    <a:lnTo>
                      <a:pt x="36" y="2"/>
                    </a:lnTo>
                    <a:lnTo>
                      <a:pt x="46" y="0"/>
                    </a:lnTo>
                    <a:lnTo>
                      <a:pt x="56" y="0"/>
                    </a:lnTo>
                    <a:lnTo>
                      <a:pt x="68" y="4"/>
                    </a:lnTo>
                    <a:lnTo>
                      <a:pt x="278" y="68"/>
                    </a:lnTo>
                    <a:lnTo>
                      <a:pt x="278" y="68"/>
                    </a:lnTo>
                    <a:lnTo>
                      <a:pt x="286" y="72"/>
                    </a:lnTo>
                    <a:lnTo>
                      <a:pt x="296" y="78"/>
                    </a:lnTo>
                    <a:lnTo>
                      <a:pt x="302" y="86"/>
                    </a:lnTo>
                    <a:lnTo>
                      <a:pt x="308" y="94"/>
                    </a:lnTo>
                    <a:lnTo>
                      <a:pt x="312" y="104"/>
                    </a:lnTo>
                    <a:lnTo>
                      <a:pt x="314" y="114"/>
                    </a:lnTo>
                    <a:lnTo>
                      <a:pt x="314" y="124"/>
                    </a:lnTo>
                    <a:lnTo>
                      <a:pt x="312" y="134"/>
                    </a:lnTo>
                    <a:lnTo>
                      <a:pt x="312" y="134"/>
                    </a:lnTo>
                    <a:lnTo>
                      <a:pt x="308" y="142"/>
                    </a:lnTo>
                    <a:lnTo>
                      <a:pt x="304" y="150"/>
                    </a:lnTo>
                    <a:lnTo>
                      <a:pt x="298" y="156"/>
                    </a:lnTo>
                    <a:lnTo>
                      <a:pt x="292" y="160"/>
                    </a:lnTo>
                    <a:lnTo>
                      <a:pt x="286" y="166"/>
                    </a:lnTo>
                    <a:lnTo>
                      <a:pt x="278" y="168"/>
                    </a:lnTo>
                    <a:lnTo>
                      <a:pt x="270" y="170"/>
                    </a:lnTo>
                    <a:lnTo>
                      <a:pt x="262" y="170"/>
                    </a:lnTo>
                    <a:lnTo>
                      <a:pt x="262" y="170"/>
                    </a:lnTo>
                    <a:close/>
                  </a:path>
                </a:pathLst>
              </a:custGeom>
              <a:solidFill>
                <a:srgbClr val="1A86D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41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10"/>
              <p:cNvSpPr>
                <a:spLocks/>
              </p:cNvSpPr>
              <p:nvPr/>
            </p:nvSpPr>
            <p:spPr bwMode="auto">
              <a:xfrm>
                <a:off x="6123485" y="2952972"/>
                <a:ext cx="202281" cy="156253"/>
              </a:xfrm>
              <a:custGeom>
                <a:avLst/>
                <a:gdLst>
                  <a:gd name="T0" fmla="*/ 52 w 334"/>
                  <a:gd name="T1" fmla="*/ 258 h 258"/>
                  <a:gd name="T2" fmla="*/ 52 w 334"/>
                  <a:gd name="T3" fmla="*/ 258 h 258"/>
                  <a:gd name="T4" fmla="*/ 40 w 334"/>
                  <a:gd name="T5" fmla="*/ 258 h 258"/>
                  <a:gd name="T6" fmla="*/ 28 w 334"/>
                  <a:gd name="T7" fmla="*/ 252 h 258"/>
                  <a:gd name="T8" fmla="*/ 16 w 334"/>
                  <a:gd name="T9" fmla="*/ 246 h 258"/>
                  <a:gd name="T10" fmla="*/ 8 w 334"/>
                  <a:gd name="T11" fmla="*/ 236 h 258"/>
                  <a:gd name="T12" fmla="*/ 8 w 334"/>
                  <a:gd name="T13" fmla="*/ 236 h 258"/>
                  <a:gd name="T14" fmla="*/ 4 w 334"/>
                  <a:gd name="T15" fmla="*/ 226 h 258"/>
                  <a:gd name="T16" fmla="*/ 0 w 334"/>
                  <a:gd name="T17" fmla="*/ 216 h 258"/>
                  <a:gd name="T18" fmla="*/ 0 w 334"/>
                  <a:gd name="T19" fmla="*/ 206 h 258"/>
                  <a:gd name="T20" fmla="*/ 0 w 334"/>
                  <a:gd name="T21" fmla="*/ 196 h 258"/>
                  <a:gd name="T22" fmla="*/ 4 w 334"/>
                  <a:gd name="T23" fmla="*/ 186 h 258"/>
                  <a:gd name="T24" fmla="*/ 8 w 334"/>
                  <a:gd name="T25" fmla="*/ 178 h 258"/>
                  <a:gd name="T26" fmla="*/ 14 w 334"/>
                  <a:gd name="T27" fmla="*/ 170 h 258"/>
                  <a:gd name="T28" fmla="*/ 22 w 334"/>
                  <a:gd name="T29" fmla="*/ 162 h 258"/>
                  <a:gd name="T30" fmla="*/ 252 w 334"/>
                  <a:gd name="T31" fmla="*/ 8 h 258"/>
                  <a:gd name="T32" fmla="*/ 252 w 334"/>
                  <a:gd name="T33" fmla="*/ 8 h 258"/>
                  <a:gd name="T34" fmla="*/ 262 w 334"/>
                  <a:gd name="T35" fmla="*/ 4 h 258"/>
                  <a:gd name="T36" fmla="*/ 272 w 334"/>
                  <a:gd name="T37" fmla="*/ 0 h 258"/>
                  <a:gd name="T38" fmla="*/ 282 w 334"/>
                  <a:gd name="T39" fmla="*/ 0 h 258"/>
                  <a:gd name="T40" fmla="*/ 292 w 334"/>
                  <a:gd name="T41" fmla="*/ 0 h 258"/>
                  <a:gd name="T42" fmla="*/ 302 w 334"/>
                  <a:gd name="T43" fmla="*/ 4 h 258"/>
                  <a:gd name="T44" fmla="*/ 310 w 334"/>
                  <a:gd name="T45" fmla="*/ 8 h 258"/>
                  <a:gd name="T46" fmla="*/ 318 w 334"/>
                  <a:gd name="T47" fmla="*/ 14 h 258"/>
                  <a:gd name="T48" fmla="*/ 326 w 334"/>
                  <a:gd name="T49" fmla="*/ 22 h 258"/>
                  <a:gd name="T50" fmla="*/ 326 w 334"/>
                  <a:gd name="T51" fmla="*/ 22 h 258"/>
                  <a:gd name="T52" fmla="*/ 330 w 334"/>
                  <a:gd name="T53" fmla="*/ 32 h 258"/>
                  <a:gd name="T54" fmla="*/ 334 w 334"/>
                  <a:gd name="T55" fmla="*/ 42 h 258"/>
                  <a:gd name="T56" fmla="*/ 334 w 334"/>
                  <a:gd name="T57" fmla="*/ 52 h 258"/>
                  <a:gd name="T58" fmla="*/ 334 w 334"/>
                  <a:gd name="T59" fmla="*/ 62 h 258"/>
                  <a:gd name="T60" fmla="*/ 330 w 334"/>
                  <a:gd name="T61" fmla="*/ 72 h 258"/>
                  <a:gd name="T62" fmla="*/ 326 w 334"/>
                  <a:gd name="T63" fmla="*/ 80 h 258"/>
                  <a:gd name="T64" fmla="*/ 320 w 334"/>
                  <a:gd name="T65" fmla="*/ 88 h 258"/>
                  <a:gd name="T66" fmla="*/ 312 w 334"/>
                  <a:gd name="T67" fmla="*/ 96 h 258"/>
                  <a:gd name="T68" fmla="*/ 82 w 334"/>
                  <a:gd name="T69" fmla="*/ 250 h 258"/>
                  <a:gd name="T70" fmla="*/ 82 w 334"/>
                  <a:gd name="T71" fmla="*/ 250 h 258"/>
                  <a:gd name="T72" fmla="*/ 74 w 334"/>
                  <a:gd name="T73" fmla="*/ 254 h 258"/>
                  <a:gd name="T74" fmla="*/ 66 w 334"/>
                  <a:gd name="T75" fmla="*/ 256 h 258"/>
                  <a:gd name="T76" fmla="*/ 52 w 334"/>
                  <a:gd name="T77" fmla="*/ 258 h 258"/>
                  <a:gd name="T78" fmla="*/ 52 w 334"/>
                  <a:gd name="T79" fmla="*/ 258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4" h="258">
                    <a:moveTo>
                      <a:pt x="52" y="258"/>
                    </a:moveTo>
                    <a:lnTo>
                      <a:pt x="52" y="258"/>
                    </a:lnTo>
                    <a:lnTo>
                      <a:pt x="40" y="258"/>
                    </a:lnTo>
                    <a:lnTo>
                      <a:pt x="28" y="252"/>
                    </a:lnTo>
                    <a:lnTo>
                      <a:pt x="16" y="246"/>
                    </a:lnTo>
                    <a:lnTo>
                      <a:pt x="8" y="236"/>
                    </a:lnTo>
                    <a:lnTo>
                      <a:pt x="8" y="236"/>
                    </a:lnTo>
                    <a:lnTo>
                      <a:pt x="4" y="226"/>
                    </a:lnTo>
                    <a:lnTo>
                      <a:pt x="0" y="216"/>
                    </a:lnTo>
                    <a:lnTo>
                      <a:pt x="0" y="206"/>
                    </a:lnTo>
                    <a:lnTo>
                      <a:pt x="0" y="196"/>
                    </a:lnTo>
                    <a:lnTo>
                      <a:pt x="4" y="186"/>
                    </a:lnTo>
                    <a:lnTo>
                      <a:pt x="8" y="178"/>
                    </a:lnTo>
                    <a:lnTo>
                      <a:pt x="14" y="170"/>
                    </a:lnTo>
                    <a:lnTo>
                      <a:pt x="22" y="162"/>
                    </a:lnTo>
                    <a:lnTo>
                      <a:pt x="252" y="8"/>
                    </a:lnTo>
                    <a:lnTo>
                      <a:pt x="252" y="8"/>
                    </a:lnTo>
                    <a:lnTo>
                      <a:pt x="262" y="4"/>
                    </a:lnTo>
                    <a:lnTo>
                      <a:pt x="272" y="0"/>
                    </a:lnTo>
                    <a:lnTo>
                      <a:pt x="282" y="0"/>
                    </a:lnTo>
                    <a:lnTo>
                      <a:pt x="292" y="0"/>
                    </a:lnTo>
                    <a:lnTo>
                      <a:pt x="302" y="4"/>
                    </a:lnTo>
                    <a:lnTo>
                      <a:pt x="310" y="8"/>
                    </a:lnTo>
                    <a:lnTo>
                      <a:pt x="318" y="14"/>
                    </a:lnTo>
                    <a:lnTo>
                      <a:pt x="326" y="22"/>
                    </a:lnTo>
                    <a:lnTo>
                      <a:pt x="326" y="22"/>
                    </a:lnTo>
                    <a:lnTo>
                      <a:pt x="330" y="32"/>
                    </a:lnTo>
                    <a:lnTo>
                      <a:pt x="334" y="42"/>
                    </a:lnTo>
                    <a:lnTo>
                      <a:pt x="334" y="52"/>
                    </a:lnTo>
                    <a:lnTo>
                      <a:pt x="334" y="62"/>
                    </a:lnTo>
                    <a:lnTo>
                      <a:pt x="330" y="72"/>
                    </a:lnTo>
                    <a:lnTo>
                      <a:pt x="326" y="80"/>
                    </a:lnTo>
                    <a:lnTo>
                      <a:pt x="320" y="88"/>
                    </a:lnTo>
                    <a:lnTo>
                      <a:pt x="312" y="96"/>
                    </a:lnTo>
                    <a:lnTo>
                      <a:pt x="82" y="250"/>
                    </a:lnTo>
                    <a:lnTo>
                      <a:pt x="82" y="250"/>
                    </a:lnTo>
                    <a:lnTo>
                      <a:pt x="74" y="254"/>
                    </a:lnTo>
                    <a:lnTo>
                      <a:pt x="66" y="256"/>
                    </a:lnTo>
                    <a:lnTo>
                      <a:pt x="52" y="258"/>
                    </a:lnTo>
                    <a:lnTo>
                      <a:pt x="52" y="258"/>
                    </a:lnTo>
                    <a:close/>
                  </a:path>
                </a:pathLst>
              </a:custGeom>
              <a:solidFill>
                <a:srgbClr val="1A86D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41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11"/>
              <p:cNvSpPr>
                <a:spLocks/>
              </p:cNvSpPr>
              <p:nvPr/>
            </p:nvSpPr>
            <p:spPr bwMode="auto">
              <a:xfrm>
                <a:off x="5628079" y="3026859"/>
                <a:ext cx="208337" cy="180478"/>
              </a:xfrm>
              <a:custGeom>
                <a:avLst/>
                <a:gdLst>
                  <a:gd name="T0" fmla="*/ 52 w 344"/>
                  <a:gd name="T1" fmla="*/ 298 h 298"/>
                  <a:gd name="T2" fmla="*/ 52 w 344"/>
                  <a:gd name="T3" fmla="*/ 298 h 298"/>
                  <a:gd name="T4" fmla="*/ 42 w 344"/>
                  <a:gd name="T5" fmla="*/ 298 h 298"/>
                  <a:gd name="T6" fmla="*/ 30 w 344"/>
                  <a:gd name="T7" fmla="*/ 294 h 298"/>
                  <a:gd name="T8" fmla="*/ 20 w 344"/>
                  <a:gd name="T9" fmla="*/ 288 h 298"/>
                  <a:gd name="T10" fmla="*/ 12 w 344"/>
                  <a:gd name="T11" fmla="*/ 278 h 298"/>
                  <a:gd name="T12" fmla="*/ 12 w 344"/>
                  <a:gd name="T13" fmla="*/ 278 h 298"/>
                  <a:gd name="T14" fmla="*/ 6 w 344"/>
                  <a:gd name="T15" fmla="*/ 270 h 298"/>
                  <a:gd name="T16" fmla="*/ 2 w 344"/>
                  <a:gd name="T17" fmla="*/ 260 h 298"/>
                  <a:gd name="T18" fmla="*/ 0 w 344"/>
                  <a:gd name="T19" fmla="*/ 250 h 298"/>
                  <a:gd name="T20" fmla="*/ 0 w 344"/>
                  <a:gd name="T21" fmla="*/ 240 h 298"/>
                  <a:gd name="T22" fmla="*/ 2 w 344"/>
                  <a:gd name="T23" fmla="*/ 230 h 298"/>
                  <a:gd name="T24" fmla="*/ 6 w 344"/>
                  <a:gd name="T25" fmla="*/ 220 h 298"/>
                  <a:gd name="T26" fmla="*/ 12 w 344"/>
                  <a:gd name="T27" fmla="*/ 212 h 298"/>
                  <a:gd name="T28" fmla="*/ 20 w 344"/>
                  <a:gd name="T29" fmla="*/ 204 h 298"/>
                  <a:gd name="T30" fmla="*/ 260 w 344"/>
                  <a:gd name="T31" fmla="*/ 10 h 298"/>
                  <a:gd name="T32" fmla="*/ 260 w 344"/>
                  <a:gd name="T33" fmla="*/ 10 h 298"/>
                  <a:gd name="T34" fmla="*/ 268 w 344"/>
                  <a:gd name="T35" fmla="*/ 6 h 298"/>
                  <a:gd name="T36" fmla="*/ 278 w 344"/>
                  <a:gd name="T37" fmla="*/ 2 h 298"/>
                  <a:gd name="T38" fmla="*/ 288 w 344"/>
                  <a:gd name="T39" fmla="*/ 0 h 298"/>
                  <a:gd name="T40" fmla="*/ 298 w 344"/>
                  <a:gd name="T41" fmla="*/ 0 h 298"/>
                  <a:gd name="T42" fmla="*/ 308 w 344"/>
                  <a:gd name="T43" fmla="*/ 2 h 298"/>
                  <a:gd name="T44" fmla="*/ 318 w 344"/>
                  <a:gd name="T45" fmla="*/ 6 h 298"/>
                  <a:gd name="T46" fmla="*/ 326 w 344"/>
                  <a:gd name="T47" fmla="*/ 12 h 298"/>
                  <a:gd name="T48" fmla="*/ 334 w 344"/>
                  <a:gd name="T49" fmla="*/ 18 h 298"/>
                  <a:gd name="T50" fmla="*/ 334 w 344"/>
                  <a:gd name="T51" fmla="*/ 18 h 298"/>
                  <a:gd name="T52" fmla="*/ 340 w 344"/>
                  <a:gd name="T53" fmla="*/ 28 h 298"/>
                  <a:gd name="T54" fmla="*/ 344 w 344"/>
                  <a:gd name="T55" fmla="*/ 38 h 298"/>
                  <a:gd name="T56" fmla="*/ 344 w 344"/>
                  <a:gd name="T57" fmla="*/ 48 h 298"/>
                  <a:gd name="T58" fmla="*/ 344 w 344"/>
                  <a:gd name="T59" fmla="*/ 58 h 298"/>
                  <a:gd name="T60" fmla="*/ 342 w 344"/>
                  <a:gd name="T61" fmla="*/ 68 h 298"/>
                  <a:gd name="T62" fmla="*/ 338 w 344"/>
                  <a:gd name="T63" fmla="*/ 76 h 298"/>
                  <a:gd name="T64" fmla="*/ 334 w 344"/>
                  <a:gd name="T65" fmla="*/ 86 h 298"/>
                  <a:gd name="T66" fmla="*/ 326 w 344"/>
                  <a:gd name="T67" fmla="*/ 92 h 298"/>
                  <a:gd name="T68" fmla="*/ 86 w 344"/>
                  <a:gd name="T69" fmla="*/ 286 h 298"/>
                  <a:gd name="T70" fmla="*/ 86 w 344"/>
                  <a:gd name="T71" fmla="*/ 286 h 298"/>
                  <a:gd name="T72" fmla="*/ 78 w 344"/>
                  <a:gd name="T73" fmla="*/ 292 h 298"/>
                  <a:gd name="T74" fmla="*/ 70 w 344"/>
                  <a:gd name="T75" fmla="*/ 296 h 298"/>
                  <a:gd name="T76" fmla="*/ 62 w 344"/>
                  <a:gd name="T77" fmla="*/ 298 h 298"/>
                  <a:gd name="T78" fmla="*/ 52 w 344"/>
                  <a:gd name="T79" fmla="*/ 298 h 298"/>
                  <a:gd name="T80" fmla="*/ 52 w 344"/>
                  <a:gd name="T81" fmla="*/ 298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4" h="298">
                    <a:moveTo>
                      <a:pt x="52" y="298"/>
                    </a:moveTo>
                    <a:lnTo>
                      <a:pt x="52" y="298"/>
                    </a:lnTo>
                    <a:lnTo>
                      <a:pt x="42" y="298"/>
                    </a:lnTo>
                    <a:lnTo>
                      <a:pt x="30" y="294"/>
                    </a:lnTo>
                    <a:lnTo>
                      <a:pt x="20" y="288"/>
                    </a:lnTo>
                    <a:lnTo>
                      <a:pt x="12" y="278"/>
                    </a:lnTo>
                    <a:lnTo>
                      <a:pt x="12" y="278"/>
                    </a:lnTo>
                    <a:lnTo>
                      <a:pt x="6" y="270"/>
                    </a:lnTo>
                    <a:lnTo>
                      <a:pt x="2" y="260"/>
                    </a:lnTo>
                    <a:lnTo>
                      <a:pt x="0" y="250"/>
                    </a:lnTo>
                    <a:lnTo>
                      <a:pt x="0" y="240"/>
                    </a:lnTo>
                    <a:lnTo>
                      <a:pt x="2" y="230"/>
                    </a:lnTo>
                    <a:lnTo>
                      <a:pt x="6" y="220"/>
                    </a:lnTo>
                    <a:lnTo>
                      <a:pt x="12" y="212"/>
                    </a:lnTo>
                    <a:lnTo>
                      <a:pt x="20" y="204"/>
                    </a:lnTo>
                    <a:lnTo>
                      <a:pt x="260" y="10"/>
                    </a:lnTo>
                    <a:lnTo>
                      <a:pt x="260" y="10"/>
                    </a:lnTo>
                    <a:lnTo>
                      <a:pt x="268" y="6"/>
                    </a:lnTo>
                    <a:lnTo>
                      <a:pt x="278" y="2"/>
                    </a:lnTo>
                    <a:lnTo>
                      <a:pt x="288" y="0"/>
                    </a:lnTo>
                    <a:lnTo>
                      <a:pt x="298" y="0"/>
                    </a:lnTo>
                    <a:lnTo>
                      <a:pt x="308" y="2"/>
                    </a:lnTo>
                    <a:lnTo>
                      <a:pt x="318" y="6"/>
                    </a:lnTo>
                    <a:lnTo>
                      <a:pt x="326" y="12"/>
                    </a:lnTo>
                    <a:lnTo>
                      <a:pt x="334" y="18"/>
                    </a:lnTo>
                    <a:lnTo>
                      <a:pt x="334" y="18"/>
                    </a:lnTo>
                    <a:lnTo>
                      <a:pt x="340" y="28"/>
                    </a:lnTo>
                    <a:lnTo>
                      <a:pt x="344" y="38"/>
                    </a:lnTo>
                    <a:lnTo>
                      <a:pt x="344" y="48"/>
                    </a:lnTo>
                    <a:lnTo>
                      <a:pt x="344" y="58"/>
                    </a:lnTo>
                    <a:lnTo>
                      <a:pt x="342" y="68"/>
                    </a:lnTo>
                    <a:lnTo>
                      <a:pt x="338" y="76"/>
                    </a:lnTo>
                    <a:lnTo>
                      <a:pt x="334" y="86"/>
                    </a:lnTo>
                    <a:lnTo>
                      <a:pt x="326" y="92"/>
                    </a:lnTo>
                    <a:lnTo>
                      <a:pt x="86" y="286"/>
                    </a:lnTo>
                    <a:lnTo>
                      <a:pt x="86" y="286"/>
                    </a:lnTo>
                    <a:lnTo>
                      <a:pt x="78" y="292"/>
                    </a:lnTo>
                    <a:lnTo>
                      <a:pt x="70" y="296"/>
                    </a:lnTo>
                    <a:lnTo>
                      <a:pt x="62" y="298"/>
                    </a:lnTo>
                    <a:lnTo>
                      <a:pt x="52" y="298"/>
                    </a:lnTo>
                    <a:lnTo>
                      <a:pt x="52" y="298"/>
                    </a:lnTo>
                    <a:close/>
                  </a:path>
                </a:pathLst>
              </a:custGeom>
              <a:solidFill>
                <a:srgbClr val="1A86D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41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Oval 24"/>
              <p:cNvSpPr/>
              <p:nvPr/>
            </p:nvSpPr>
            <p:spPr bwMode="auto">
              <a:xfrm>
                <a:off x="5413104" y="2598477"/>
                <a:ext cx="1326042" cy="1326043"/>
              </a:xfrm>
              <a:prstGeom prst="ellipse">
                <a:avLst/>
              </a:prstGeom>
              <a:noFill/>
              <a:ln w="57150" cap="flat" cmpd="sng" algn="ctr">
                <a:solidFill>
                  <a:srgbClr val="1A86DB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50846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48" b="0" i="0" u="none" strike="noStrike" kern="0" cap="none" spc="0" normalizeH="0" baseline="0" noProof="0" err="1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  <p:grpSp>
        <p:nvGrpSpPr>
          <p:cNvPr id="26" name="Group 25"/>
          <p:cNvGrpSpPr/>
          <p:nvPr userDrawn="1"/>
        </p:nvGrpSpPr>
        <p:grpSpPr>
          <a:xfrm rot="16200000">
            <a:off x="2740442" y="3859666"/>
            <a:ext cx="186070" cy="5666952"/>
            <a:chOff x="9312007" y="34787"/>
            <a:chExt cx="1212906" cy="3143923"/>
          </a:xfrm>
        </p:grpSpPr>
        <p:sp>
          <p:nvSpPr>
            <p:cNvPr id="27" name="Bent Arrow 26"/>
            <p:cNvSpPr/>
            <p:nvPr/>
          </p:nvSpPr>
          <p:spPr bwMode="auto">
            <a:xfrm flipH="1">
              <a:off x="9832459" y="1745357"/>
              <a:ext cx="692454" cy="1433353"/>
            </a:xfrm>
            <a:prstGeom prst="bentArrow">
              <a:avLst>
                <a:gd name="adj1" fmla="val 25000"/>
                <a:gd name="adj2" fmla="val 0"/>
                <a:gd name="adj3" fmla="val 25000"/>
                <a:gd name="adj4" fmla="val 75000"/>
              </a:avLst>
            </a:prstGeom>
            <a:solidFill>
              <a:schemeClr val="accent1"/>
            </a:solidFill>
            <a:ln w="38100">
              <a:solidFill>
                <a:srgbClr val="1A86DB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0846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48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8" name="Bent Arrow 27"/>
            <p:cNvSpPr/>
            <p:nvPr/>
          </p:nvSpPr>
          <p:spPr bwMode="auto">
            <a:xfrm rot="10800000" flipH="1">
              <a:off x="9312007" y="34787"/>
              <a:ext cx="805099" cy="1711160"/>
            </a:xfrm>
            <a:prstGeom prst="bentArrow">
              <a:avLst>
                <a:gd name="adj1" fmla="val 25000"/>
                <a:gd name="adj2" fmla="val 0"/>
                <a:gd name="adj3" fmla="val 25000"/>
                <a:gd name="adj4" fmla="val 52871"/>
              </a:avLst>
            </a:prstGeom>
            <a:solidFill>
              <a:schemeClr val="accent1"/>
            </a:solidFill>
            <a:ln w="38100">
              <a:solidFill>
                <a:srgbClr val="1A86DB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0846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48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9" name="Bent Arrow 28"/>
          <p:cNvSpPr/>
          <p:nvPr userDrawn="1"/>
        </p:nvSpPr>
        <p:spPr bwMode="auto">
          <a:xfrm>
            <a:off x="5800305" y="6820878"/>
            <a:ext cx="3896736" cy="166767"/>
          </a:xfrm>
          <a:prstGeom prst="bentArrow">
            <a:avLst>
              <a:gd name="adj1" fmla="val 25000"/>
              <a:gd name="adj2" fmla="val 0"/>
              <a:gd name="adj3" fmla="val 25000"/>
              <a:gd name="adj4" fmla="val 100000"/>
            </a:avLst>
          </a:prstGeom>
          <a:solidFill>
            <a:schemeClr val="accent1"/>
          </a:solidFill>
          <a:ln w="38100">
            <a:solidFill>
              <a:srgbClr val="1A86DB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94" tIns="149196" rIns="186494" bIns="14919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084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0" name="Bent Arrow 39"/>
          <p:cNvSpPr/>
          <p:nvPr userDrawn="1"/>
        </p:nvSpPr>
        <p:spPr bwMode="auto">
          <a:xfrm rot="10800000" flipH="1">
            <a:off x="2090781" y="5824227"/>
            <a:ext cx="8001150" cy="772911"/>
          </a:xfrm>
          <a:prstGeom prst="bentArrow">
            <a:avLst>
              <a:gd name="adj1" fmla="val 25000"/>
              <a:gd name="adj2" fmla="val 0"/>
              <a:gd name="adj3" fmla="val 25000"/>
              <a:gd name="adj4" fmla="val 20518"/>
            </a:avLst>
          </a:prstGeom>
          <a:solidFill>
            <a:schemeClr val="accent1"/>
          </a:solidFill>
          <a:ln w="38100">
            <a:solidFill>
              <a:srgbClr val="1A86DB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94" tIns="149196" rIns="186494" bIns="14919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084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4" name="Bent Arrow 43"/>
          <p:cNvSpPr/>
          <p:nvPr userDrawn="1"/>
        </p:nvSpPr>
        <p:spPr bwMode="auto">
          <a:xfrm rot="10800000">
            <a:off x="11449451" y="6428115"/>
            <a:ext cx="723540" cy="271351"/>
          </a:xfrm>
          <a:prstGeom prst="bentArrow">
            <a:avLst>
              <a:gd name="adj1" fmla="val 25000"/>
              <a:gd name="adj2" fmla="val 0"/>
              <a:gd name="adj3" fmla="val 25000"/>
              <a:gd name="adj4" fmla="val 100000"/>
            </a:avLst>
          </a:prstGeom>
          <a:solidFill>
            <a:schemeClr val="accent1"/>
          </a:solidFill>
          <a:ln w="38100">
            <a:solidFill>
              <a:srgbClr val="1A86DB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94" tIns="149196" rIns="186494" bIns="14919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084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3" name="Rectangle 42"/>
          <p:cNvSpPr/>
          <p:nvPr userDrawn="1"/>
        </p:nvSpPr>
        <p:spPr bwMode="auto">
          <a:xfrm>
            <a:off x="0" y="5482956"/>
            <a:ext cx="12436475" cy="97641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47" tIns="46623" rIns="93247" bIns="4662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0846" fontAlgn="base">
              <a:spcBef>
                <a:spcPct val="0"/>
              </a:spcBef>
              <a:spcAft>
                <a:spcPct val="0"/>
              </a:spcAft>
            </a:pPr>
            <a:endParaRPr lang="en-US" sz="2448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" name="Bent Arrow 44"/>
          <p:cNvSpPr/>
          <p:nvPr userDrawn="1"/>
        </p:nvSpPr>
        <p:spPr bwMode="auto">
          <a:xfrm rot="16200000">
            <a:off x="11768145" y="6741744"/>
            <a:ext cx="332072" cy="271390"/>
          </a:xfrm>
          <a:prstGeom prst="bentArrow">
            <a:avLst>
              <a:gd name="adj1" fmla="val 25000"/>
              <a:gd name="adj2" fmla="val 0"/>
              <a:gd name="adj3" fmla="val 25000"/>
              <a:gd name="adj4" fmla="val 15819"/>
            </a:avLst>
          </a:prstGeom>
          <a:solidFill>
            <a:schemeClr val="accent1"/>
          </a:solidFill>
          <a:ln w="38100">
            <a:solidFill>
              <a:srgbClr val="1A86DB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94" tIns="149196" rIns="186494" bIns="14919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084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" name="Freeform 15"/>
          <p:cNvSpPr>
            <a:spLocks noEditPoints="1"/>
          </p:cNvSpPr>
          <p:nvPr userDrawn="1"/>
        </p:nvSpPr>
        <p:spPr bwMode="auto">
          <a:xfrm>
            <a:off x="4477246" y="6731768"/>
            <a:ext cx="123999" cy="123981"/>
          </a:xfrm>
          <a:custGeom>
            <a:avLst/>
            <a:gdLst>
              <a:gd name="T0" fmla="*/ 172 w 344"/>
              <a:gd name="T1" fmla="*/ 344 h 344"/>
              <a:gd name="T2" fmla="*/ 172 w 344"/>
              <a:gd name="T3" fmla="*/ 344 h 344"/>
              <a:gd name="T4" fmla="*/ 142 w 344"/>
              <a:gd name="T5" fmla="*/ 334 h 344"/>
              <a:gd name="T6" fmla="*/ 124 w 344"/>
              <a:gd name="T7" fmla="*/ 312 h 344"/>
              <a:gd name="T8" fmla="*/ 118 w 344"/>
              <a:gd name="T9" fmla="*/ 300 h 344"/>
              <a:gd name="T10" fmla="*/ 102 w 344"/>
              <a:gd name="T11" fmla="*/ 278 h 344"/>
              <a:gd name="T12" fmla="*/ 72 w 344"/>
              <a:gd name="T13" fmla="*/ 248 h 344"/>
              <a:gd name="T14" fmla="*/ 28 w 344"/>
              <a:gd name="T15" fmla="*/ 218 h 344"/>
              <a:gd name="T16" fmla="*/ 16 w 344"/>
              <a:gd name="T17" fmla="*/ 210 h 344"/>
              <a:gd name="T18" fmla="*/ 2 w 344"/>
              <a:gd name="T19" fmla="*/ 186 h 344"/>
              <a:gd name="T20" fmla="*/ 0 w 344"/>
              <a:gd name="T21" fmla="*/ 172 h 344"/>
              <a:gd name="T22" fmla="*/ 8 w 344"/>
              <a:gd name="T23" fmla="*/ 144 h 344"/>
              <a:gd name="T24" fmla="*/ 30 w 344"/>
              <a:gd name="T25" fmla="*/ 124 h 344"/>
              <a:gd name="T26" fmla="*/ 54 w 344"/>
              <a:gd name="T27" fmla="*/ 112 h 344"/>
              <a:gd name="T28" fmla="*/ 90 w 344"/>
              <a:gd name="T29" fmla="*/ 82 h 344"/>
              <a:gd name="T30" fmla="*/ 112 w 344"/>
              <a:gd name="T31" fmla="*/ 54 h 344"/>
              <a:gd name="T32" fmla="*/ 124 w 344"/>
              <a:gd name="T33" fmla="*/ 34 h 344"/>
              <a:gd name="T34" fmla="*/ 126 w 344"/>
              <a:gd name="T35" fmla="*/ 26 h 344"/>
              <a:gd name="T36" fmla="*/ 142 w 344"/>
              <a:gd name="T37" fmla="*/ 10 h 344"/>
              <a:gd name="T38" fmla="*/ 164 w 344"/>
              <a:gd name="T39" fmla="*/ 2 h 344"/>
              <a:gd name="T40" fmla="*/ 172 w 344"/>
              <a:gd name="T41" fmla="*/ 0 h 344"/>
              <a:gd name="T42" fmla="*/ 172 w 344"/>
              <a:gd name="T43" fmla="*/ 0 h 344"/>
              <a:gd name="T44" fmla="*/ 188 w 344"/>
              <a:gd name="T45" fmla="*/ 2 h 344"/>
              <a:gd name="T46" fmla="*/ 214 w 344"/>
              <a:gd name="T47" fmla="*/ 20 h 344"/>
              <a:gd name="T48" fmla="*/ 222 w 344"/>
              <a:gd name="T49" fmla="*/ 34 h 344"/>
              <a:gd name="T50" fmla="*/ 226 w 344"/>
              <a:gd name="T51" fmla="*/ 44 h 344"/>
              <a:gd name="T52" fmla="*/ 242 w 344"/>
              <a:gd name="T53" fmla="*/ 68 h 344"/>
              <a:gd name="T54" fmla="*/ 270 w 344"/>
              <a:gd name="T55" fmla="*/ 96 h 344"/>
              <a:gd name="T56" fmla="*/ 314 w 344"/>
              <a:gd name="T57" fmla="*/ 124 h 344"/>
              <a:gd name="T58" fmla="*/ 328 w 344"/>
              <a:gd name="T59" fmla="*/ 134 h 344"/>
              <a:gd name="T60" fmla="*/ 342 w 344"/>
              <a:gd name="T61" fmla="*/ 160 h 344"/>
              <a:gd name="T62" fmla="*/ 344 w 344"/>
              <a:gd name="T63" fmla="*/ 176 h 344"/>
              <a:gd name="T64" fmla="*/ 340 w 344"/>
              <a:gd name="T65" fmla="*/ 190 h 344"/>
              <a:gd name="T66" fmla="*/ 322 w 344"/>
              <a:gd name="T67" fmla="*/ 214 h 344"/>
              <a:gd name="T68" fmla="*/ 308 w 344"/>
              <a:gd name="T69" fmla="*/ 222 h 344"/>
              <a:gd name="T70" fmla="*/ 276 w 344"/>
              <a:gd name="T71" fmla="*/ 240 h 344"/>
              <a:gd name="T72" fmla="*/ 250 w 344"/>
              <a:gd name="T73" fmla="*/ 266 h 344"/>
              <a:gd name="T74" fmla="*/ 232 w 344"/>
              <a:gd name="T75" fmla="*/ 292 h 344"/>
              <a:gd name="T76" fmla="*/ 220 w 344"/>
              <a:gd name="T77" fmla="*/ 312 h 344"/>
              <a:gd name="T78" fmla="*/ 200 w 344"/>
              <a:gd name="T79" fmla="*/ 336 h 344"/>
              <a:gd name="T80" fmla="*/ 172 w 344"/>
              <a:gd name="T81" fmla="*/ 344 h 344"/>
              <a:gd name="T82" fmla="*/ 146 w 344"/>
              <a:gd name="T83" fmla="*/ 172 h 344"/>
              <a:gd name="T84" fmla="*/ 170 w 344"/>
              <a:gd name="T85" fmla="*/ 196 h 344"/>
              <a:gd name="T86" fmla="*/ 196 w 344"/>
              <a:gd name="T87" fmla="*/ 170 h 344"/>
              <a:gd name="T88" fmla="*/ 172 w 344"/>
              <a:gd name="T89" fmla="*/ 148 h 344"/>
              <a:gd name="T90" fmla="*/ 146 w 344"/>
              <a:gd name="T91" fmla="*/ 172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4" h="344">
                <a:moveTo>
                  <a:pt x="172" y="344"/>
                </a:moveTo>
                <a:lnTo>
                  <a:pt x="172" y="344"/>
                </a:lnTo>
                <a:lnTo>
                  <a:pt x="172" y="344"/>
                </a:lnTo>
                <a:lnTo>
                  <a:pt x="172" y="344"/>
                </a:lnTo>
                <a:lnTo>
                  <a:pt x="156" y="342"/>
                </a:lnTo>
                <a:lnTo>
                  <a:pt x="142" y="334"/>
                </a:lnTo>
                <a:lnTo>
                  <a:pt x="132" y="324"/>
                </a:lnTo>
                <a:lnTo>
                  <a:pt x="124" y="312"/>
                </a:lnTo>
                <a:lnTo>
                  <a:pt x="124" y="312"/>
                </a:lnTo>
                <a:lnTo>
                  <a:pt x="118" y="300"/>
                </a:lnTo>
                <a:lnTo>
                  <a:pt x="112" y="290"/>
                </a:lnTo>
                <a:lnTo>
                  <a:pt x="102" y="278"/>
                </a:lnTo>
                <a:lnTo>
                  <a:pt x="90" y="264"/>
                </a:lnTo>
                <a:lnTo>
                  <a:pt x="72" y="248"/>
                </a:lnTo>
                <a:lnTo>
                  <a:pt x="52" y="232"/>
                </a:lnTo>
                <a:lnTo>
                  <a:pt x="28" y="218"/>
                </a:lnTo>
                <a:lnTo>
                  <a:pt x="28" y="218"/>
                </a:lnTo>
                <a:lnTo>
                  <a:pt x="16" y="210"/>
                </a:lnTo>
                <a:lnTo>
                  <a:pt x="8" y="198"/>
                </a:lnTo>
                <a:lnTo>
                  <a:pt x="2" y="186"/>
                </a:lnTo>
                <a:lnTo>
                  <a:pt x="0" y="172"/>
                </a:lnTo>
                <a:lnTo>
                  <a:pt x="0" y="172"/>
                </a:lnTo>
                <a:lnTo>
                  <a:pt x="2" y="156"/>
                </a:lnTo>
                <a:lnTo>
                  <a:pt x="8" y="144"/>
                </a:lnTo>
                <a:lnTo>
                  <a:pt x="18" y="132"/>
                </a:lnTo>
                <a:lnTo>
                  <a:pt x="30" y="124"/>
                </a:lnTo>
                <a:lnTo>
                  <a:pt x="30" y="124"/>
                </a:lnTo>
                <a:lnTo>
                  <a:pt x="54" y="112"/>
                </a:lnTo>
                <a:lnTo>
                  <a:pt x="74" y="96"/>
                </a:lnTo>
                <a:lnTo>
                  <a:pt x="90" y="82"/>
                </a:lnTo>
                <a:lnTo>
                  <a:pt x="102" y="68"/>
                </a:lnTo>
                <a:lnTo>
                  <a:pt x="112" y="54"/>
                </a:lnTo>
                <a:lnTo>
                  <a:pt x="118" y="44"/>
                </a:lnTo>
                <a:lnTo>
                  <a:pt x="124" y="34"/>
                </a:lnTo>
                <a:lnTo>
                  <a:pt x="124" y="34"/>
                </a:lnTo>
                <a:lnTo>
                  <a:pt x="126" y="26"/>
                </a:lnTo>
                <a:lnTo>
                  <a:pt x="130" y="20"/>
                </a:lnTo>
                <a:lnTo>
                  <a:pt x="142" y="10"/>
                </a:lnTo>
                <a:lnTo>
                  <a:pt x="156" y="2"/>
                </a:lnTo>
                <a:lnTo>
                  <a:pt x="164" y="2"/>
                </a:lnTo>
                <a:lnTo>
                  <a:pt x="172" y="0"/>
                </a:lnTo>
                <a:lnTo>
                  <a:pt x="172" y="0"/>
                </a:lnTo>
                <a:lnTo>
                  <a:pt x="172" y="0"/>
                </a:lnTo>
                <a:lnTo>
                  <a:pt x="172" y="0"/>
                </a:lnTo>
                <a:lnTo>
                  <a:pt x="180" y="2"/>
                </a:lnTo>
                <a:lnTo>
                  <a:pt x="188" y="2"/>
                </a:lnTo>
                <a:lnTo>
                  <a:pt x="202" y="10"/>
                </a:lnTo>
                <a:lnTo>
                  <a:pt x="214" y="20"/>
                </a:lnTo>
                <a:lnTo>
                  <a:pt x="218" y="28"/>
                </a:lnTo>
                <a:lnTo>
                  <a:pt x="222" y="34"/>
                </a:lnTo>
                <a:lnTo>
                  <a:pt x="222" y="34"/>
                </a:lnTo>
                <a:lnTo>
                  <a:pt x="226" y="44"/>
                </a:lnTo>
                <a:lnTo>
                  <a:pt x="232" y="56"/>
                </a:lnTo>
                <a:lnTo>
                  <a:pt x="242" y="68"/>
                </a:lnTo>
                <a:lnTo>
                  <a:pt x="254" y="82"/>
                </a:lnTo>
                <a:lnTo>
                  <a:pt x="270" y="96"/>
                </a:lnTo>
                <a:lnTo>
                  <a:pt x="290" y="112"/>
                </a:lnTo>
                <a:lnTo>
                  <a:pt x="314" y="124"/>
                </a:lnTo>
                <a:lnTo>
                  <a:pt x="314" y="124"/>
                </a:lnTo>
                <a:lnTo>
                  <a:pt x="328" y="134"/>
                </a:lnTo>
                <a:lnTo>
                  <a:pt x="336" y="146"/>
                </a:lnTo>
                <a:lnTo>
                  <a:pt x="342" y="160"/>
                </a:lnTo>
                <a:lnTo>
                  <a:pt x="344" y="176"/>
                </a:lnTo>
                <a:lnTo>
                  <a:pt x="344" y="176"/>
                </a:lnTo>
                <a:lnTo>
                  <a:pt x="342" y="184"/>
                </a:lnTo>
                <a:lnTo>
                  <a:pt x="340" y="190"/>
                </a:lnTo>
                <a:lnTo>
                  <a:pt x="334" y="204"/>
                </a:lnTo>
                <a:lnTo>
                  <a:pt x="322" y="214"/>
                </a:lnTo>
                <a:lnTo>
                  <a:pt x="308" y="222"/>
                </a:lnTo>
                <a:lnTo>
                  <a:pt x="308" y="222"/>
                </a:lnTo>
                <a:lnTo>
                  <a:pt x="292" y="230"/>
                </a:lnTo>
                <a:lnTo>
                  <a:pt x="276" y="240"/>
                </a:lnTo>
                <a:lnTo>
                  <a:pt x="262" y="252"/>
                </a:lnTo>
                <a:lnTo>
                  <a:pt x="250" y="266"/>
                </a:lnTo>
                <a:lnTo>
                  <a:pt x="240" y="278"/>
                </a:lnTo>
                <a:lnTo>
                  <a:pt x="232" y="292"/>
                </a:lnTo>
                <a:lnTo>
                  <a:pt x="220" y="312"/>
                </a:lnTo>
                <a:lnTo>
                  <a:pt x="220" y="312"/>
                </a:lnTo>
                <a:lnTo>
                  <a:pt x="212" y="326"/>
                </a:lnTo>
                <a:lnTo>
                  <a:pt x="200" y="336"/>
                </a:lnTo>
                <a:lnTo>
                  <a:pt x="188" y="342"/>
                </a:lnTo>
                <a:lnTo>
                  <a:pt x="172" y="344"/>
                </a:lnTo>
                <a:lnTo>
                  <a:pt x="172" y="344"/>
                </a:lnTo>
                <a:close/>
                <a:moveTo>
                  <a:pt x="146" y="172"/>
                </a:moveTo>
                <a:lnTo>
                  <a:pt x="146" y="172"/>
                </a:lnTo>
                <a:lnTo>
                  <a:pt x="170" y="196"/>
                </a:lnTo>
                <a:lnTo>
                  <a:pt x="170" y="196"/>
                </a:lnTo>
                <a:lnTo>
                  <a:pt x="196" y="170"/>
                </a:lnTo>
                <a:lnTo>
                  <a:pt x="196" y="170"/>
                </a:lnTo>
                <a:lnTo>
                  <a:pt x="172" y="148"/>
                </a:lnTo>
                <a:lnTo>
                  <a:pt x="172" y="148"/>
                </a:lnTo>
                <a:lnTo>
                  <a:pt x="146" y="172"/>
                </a:lnTo>
                <a:lnTo>
                  <a:pt x="146" y="172"/>
                </a:lnTo>
                <a:close/>
              </a:path>
            </a:pathLst>
          </a:custGeom>
          <a:solidFill>
            <a:srgbClr val="1A86DB"/>
          </a:solidFill>
          <a:ln>
            <a:noFill/>
          </a:ln>
        </p:spPr>
        <p:txBody>
          <a:bodyPr vert="horz" wrap="square" lIns="93247" tIns="46623" rIns="93247" bIns="46623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41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7" name="Freeform 18"/>
          <p:cNvSpPr>
            <a:spLocks/>
          </p:cNvSpPr>
          <p:nvPr userDrawn="1"/>
        </p:nvSpPr>
        <p:spPr bwMode="auto">
          <a:xfrm>
            <a:off x="4520501" y="6591208"/>
            <a:ext cx="38209" cy="126864"/>
          </a:xfrm>
          <a:custGeom>
            <a:avLst/>
            <a:gdLst>
              <a:gd name="T0" fmla="*/ 52 w 106"/>
              <a:gd name="T1" fmla="*/ 352 h 352"/>
              <a:gd name="T2" fmla="*/ 52 w 106"/>
              <a:gd name="T3" fmla="*/ 352 h 352"/>
              <a:gd name="T4" fmla="*/ 52 w 106"/>
              <a:gd name="T5" fmla="*/ 352 h 352"/>
              <a:gd name="T6" fmla="*/ 52 w 106"/>
              <a:gd name="T7" fmla="*/ 352 h 352"/>
              <a:gd name="T8" fmla="*/ 40 w 106"/>
              <a:gd name="T9" fmla="*/ 352 h 352"/>
              <a:gd name="T10" fmla="*/ 32 w 106"/>
              <a:gd name="T11" fmla="*/ 348 h 352"/>
              <a:gd name="T12" fmla="*/ 22 w 106"/>
              <a:gd name="T13" fmla="*/ 342 h 352"/>
              <a:gd name="T14" fmla="*/ 14 w 106"/>
              <a:gd name="T15" fmla="*/ 336 h 352"/>
              <a:gd name="T16" fmla="*/ 8 w 106"/>
              <a:gd name="T17" fmla="*/ 328 h 352"/>
              <a:gd name="T18" fmla="*/ 4 w 106"/>
              <a:gd name="T19" fmla="*/ 320 h 352"/>
              <a:gd name="T20" fmla="*/ 0 w 106"/>
              <a:gd name="T21" fmla="*/ 310 h 352"/>
              <a:gd name="T22" fmla="*/ 0 w 106"/>
              <a:gd name="T23" fmla="*/ 300 h 352"/>
              <a:gd name="T24" fmla="*/ 0 w 106"/>
              <a:gd name="T25" fmla="*/ 300 h 352"/>
              <a:gd name="T26" fmla="*/ 0 w 106"/>
              <a:gd name="T27" fmla="*/ 134 h 352"/>
              <a:gd name="T28" fmla="*/ 0 w 106"/>
              <a:gd name="T29" fmla="*/ 44 h 352"/>
              <a:gd name="T30" fmla="*/ 52 w 106"/>
              <a:gd name="T31" fmla="*/ 36 h 352"/>
              <a:gd name="T32" fmla="*/ 90 w 106"/>
              <a:gd name="T33" fmla="*/ 0 h 352"/>
              <a:gd name="T34" fmla="*/ 90 w 106"/>
              <a:gd name="T35" fmla="*/ 0 h 352"/>
              <a:gd name="T36" fmla="*/ 96 w 106"/>
              <a:gd name="T37" fmla="*/ 6 h 352"/>
              <a:gd name="T38" fmla="*/ 100 w 106"/>
              <a:gd name="T39" fmla="*/ 16 h 352"/>
              <a:gd name="T40" fmla="*/ 104 w 106"/>
              <a:gd name="T41" fmla="*/ 28 h 352"/>
              <a:gd name="T42" fmla="*/ 106 w 106"/>
              <a:gd name="T43" fmla="*/ 52 h 352"/>
              <a:gd name="T44" fmla="*/ 106 w 106"/>
              <a:gd name="T45" fmla="*/ 138 h 352"/>
              <a:gd name="T46" fmla="*/ 104 w 106"/>
              <a:gd name="T47" fmla="*/ 300 h 352"/>
              <a:gd name="T48" fmla="*/ 104 w 106"/>
              <a:gd name="T49" fmla="*/ 300 h 352"/>
              <a:gd name="T50" fmla="*/ 104 w 106"/>
              <a:gd name="T51" fmla="*/ 310 h 352"/>
              <a:gd name="T52" fmla="*/ 100 w 106"/>
              <a:gd name="T53" fmla="*/ 320 h 352"/>
              <a:gd name="T54" fmla="*/ 96 w 106"/>
              <a:gd name="T55" fmla="*/ 330 h 352"/>
              <a:gd name="T56" fmla="*/ 88 w 106"/>
              <a:gd name="T57" fmla="*/ 338 h 352"/>
              <a:gd name="T58" fmla="*/ 82 w 106"/>
              <a:gd name="T59" fmla="*/ 344 h 352"/>
              <a:gd name="T60" fmla="*/ 72 w 106"/>
              <a:gd name="T61" fmla="*/ 348 h 352"/>
              <a:gd name="T62" fmla="*/ 62 w 106"/>
              <a:gd name="T63" fmla="*/ 352 h 352"/>
              <a:gd name="T64" fmla="*/ 52 w 106"/>
              <a:gd name="T65" fmla="*/ 352 h 352"/>
              <a:gd name="T66" fmla="*/ 52 w 106"/>
              <a:gd name="T67" fmla="*/ 352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6" h="352">
                <a:moveTo>
                  <a:pt x="52" y="352"/>
                </a:moveTo>
                <a:lnTo>
                  <a:pt x="52" y="352"/>
                </a:lnTo>
                <a:lnTo>
                  <a:pt x="52" y="352"/>
                </a:lnTo>
                <a:lnTo>
                  <a:pt x="52" y="352"/>
                </a:lnTo>
                <a:lnTo>
                  <a:pt x="40" y="352"/>
                </a:lnTo>
                <a:lnTo>
                  <a:pt x="32" y="348"/>
                </a:lnTo>
                <a:lnTo>
                  <a:pt x="22" y="342"/>
                </a:lnTo>
                <a:lnTo>
                  <a:pt x="14" y="336"/>
                </a:lnTo>
                <a:lnTo>
                  <a:pt x="8" y="328"/>
                </a:lnTo>
                <a:lnTo>
                  <a:pt x="4" y="320"/>
                </a:lnTo>
                <a:lnTo>
                  <a:pt x="0" y="310"/>
                </a:lnTo>
                <a:lnTo>
                  <a:pt x="0" y="300"/>
                </a:lnTo>
                <a:lnTo>
                  <a:pt x="0" y="300"/>
                </a:lnTo>
                <a:lnTo>
                  <a:pt x="0" y="134"/>
                </a:lnTo>
                <a:lnTo>
                  <a:pt x="0" y="44"/>
                </a:lnTo>
                <a:lnTo>
                  <a:pt x="52" y="36"/>
                </a:lnTo>
                <a:lnTo>
                  <a:pt x="90" y="0"/>
                </a:lnTo>
                <a:lnTo>
                  <a:pt x="90" y="0"/>
                </a:lnTo>
                <a:lnTo>
                  <a:pt x="96" y="6"/>
                </a:lnTo>
                <a:lnTo>
                  <a:pt x="100" y="16"/>
                </a:lnTo>
                <a:lnTo>
                  <a:pt x="104" y="28"/>
                </a:lnTo>
                <a:lnTo>
                  <a:pt x="106" y="52"/>
                </a:lnTo>
                <a:lnTo>
                  <a:pt x="106" y="138"/>
                </a:lnTo>
                <a:lnTo>
                  <a:pt x="104" y="300"/>
                </a:lnTo>
                <a:lnTo>
                  <a:pt x="104" y="300"/>
                </a:lnTo>
                <a:lnTo>
                  <a:pt x="104" y="310"/>
                </a:lnTo>
                <a:lnTo>
                  <a:pt x="100" y="320"/>
                </a:lnTo>
                <a:lnTo>
                  <a:pt x="96" y="330"/>
                </a:lnTo>
                <a:lnTo>
                  <a:pt x="88" y="338"/>
                </a:lnTo>
                <a:lnTo>
                  <a:pt x="82" y="344"/>
                </a:lnTo>
                <a:lnTo>
                  <a:pt x="72" y="348"/>
                </a:lnTo>
                <a:lnTo>
                  <a:pt x="62" y="352"/>
                </a:lnTo>
                <a:lnTo>
                  <a:pt x="52" y="352"/>
                </a:lnTo>
                <a:lnTo>
                  <a:pt x="52" y="352"/>
                </a:lnTo>
                <a:close/>
              </a:path>
            </a:pathLst>
          </a:custGeom>
          <a:solidFill>
            <a:srgbClr val="1A86DB"/>
          </a:solidFill>
          <a:ln>
            <a:noFill/>
          </a:ln>
        </p:spPr>
        <p:txBody>
          <a:bodyPr vert="horz" wrap="square" lIns="93247" tIns="46623" rIns="93247" bIns="46623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41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9" name="Rectangle 48"/>
          <p:cNvSpPr/>
          <p:nvPr userDrawn="1"/>
        </p:nvSpPr>
        <p:spPr bwMode="auto">
          <a:xfrm>
            <a:off x="-221962" y="6994525"/>
            <a:ext cx="12784400" cy="799374"/>
          </a:xfrm>
          <a:prstGeom prst="rect">
            <a:avLst/>
          </a:prstGeom>
          <a:solidFill>
            <a:srgbClr val="E6E6E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47" tIns="46623" rIns="93247" bIns="4662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0846" fontAlgn="base">
              <a:spcBef>
                <a:spcPct val="0"/>
              </a:spcBef>
              <a:spcAft>
                <a:spcPct val="0"/>
              </a:spcAft>
            </a:pPr>
            <a:endParaRPr lang="en-US" sz="2448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2" name="Rectangle 51"/>
          <p:cNvSpPr/>
          <p:nvPr userDrawn="1"/>
        </p:nvSpPr>
        <p:spPr bwMode="auto">
          <a:xfrm>
            <a:off x="-399744" y="6195153"/>
            <a:ext cx="399744" cy="799374"/>
          </a:xfrm>
          <a:prstGeom prst="rect">
            <a:avLst/>
          </a:prstGeom>
          <a:solidFill>
            <a:srgbClr val="E6E6E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47" tIns="46623" rIns="93247" bIns="4662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0846" fontAlgn="base">
              <a:spcBef>
                <a:spcPct val="0"/>
              </a:spcBef>
              <a:spcAft>
                <a:spcPct val="0"/>
              </a:spcAft>
            </a:pPr>
            <a:endParaRPr lang="en-US" sz="2448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3" name="Rectangle 52"/>
          <p:cNvSpPr/>
          <p:nvPr userDrawn="1"/>
        </p:nvSpPr>
        <p:spPr bwMode="auto">
          <a:xfrm>
            <a:off x="0" y="6471311"/>
            <a:ext cx="12436475" cy="523216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47" tIns="46623" rIns="93247" bIns="4662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0846" fontAlgn="base">
              <a:spcBef>
                <a:spcPct val="0"/>
              </a:spcBef>
              <a:spcAft>
                <a:spcPct val="0"/>
              </a:spcAft>
            </a:pPr>
            <a:endParaRPr lang="en-US" sz="2448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2" cstate="email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951" y="6620265"/>
            <a:ext cx="955390" cy="21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943268"/>
      </p:ext>
    </p:extLst>
  </p:cSld>
  <p:clrMapOvr>
    <a:masterClrMapping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55008" y="327059"/>
            <a:ext cx="10726460" cy="135195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55008" y="1861968"/>
            <a:ext cx="10726460" cy="241995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7705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112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6783412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95915" y="597450"/>
            <a:ext cx="1393641" cy="298433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3A3051D2-DD0C-4419-9210-74A066BBE509}"/>
              </a:ext>
            </a:extLst>
          </p:cNvPr>
          <p:cNvSpPr>
            <a:spLocks noChangeAspect="1" noEditPoints="1"/>
          </p:cNvSpPr>
          <p:nvPr userDrawn="1"/>
        </p:nvSpPr>
        <p:spPr bwMode="black">
          <a:xfrm>
            <a:off x="595915" y="2961238"/>
            <a:ext cx="4430494" cy="538470"/>
          </a:xfrm>
          <a:custGeom>
            <a:avLst/>
            <a:gdLst>
              <a:gd name="T0" fmla="*/ 763 w 809"/>
              <a:gd name="T1" fmla="*/ 64 h 96"/>
              <a:gd name="T2" fmla="*/ 795 w 809"/>
              <a:gd name="T3" fmla="*/ 58 h 96"/>
              <a:gd name="T4" fmla="*/ 795 w 809"/>
              <a:gd name="T5" fmla="*/ 84 h 96"/>
              <a:gd name="T6" fmla="*/ 777 w 809"/>
              <a:gd name="T7" fmla="*/ 30 h 96"/>
              <a:gd name="T8" fmla="*/ 723 w 809"/>
              <a:gd name="T9" fmla="*/ 95 h 96"/>
              <a:gd name="T10" fmla="*/ 701 w 809"/>
              <a:gd name="T11" fmla="*/ 3 h 96"/>
              <a:gd name="T12" fmla="*/ 707 w 809"/>
              <a:gd name="T13" fmla="*/ 16 h 96"/>
              <a:gd name="T14" fmla="*/ 708 w 809"/>
              <a:gd name="T15" fmla="*/ 95 h 96"/>
              <a:gd name="T16" fmla="*/ 661 w 809"/>
              <a:gd name="T17" fmla="*/ 80 h 96"/>
              <a:gd name="T18" fmla="*/ 624 w 809"/>
              <a:gd name="T19" fmla="*/ 69 h 96"/>
              <a:gd name="T20" fmla="*/ 679 w 809"/>
              <a:gd name="T21" fmla="*/ 95 h 96"/>
              <a:gd name="T22" fmla="*/ 579 w 809"/>
              <a:gd name="T23" fmla="*/ 55 h 96"/>
              <a:gd name="T24" fmla="*/ 598 w 809"/>
              <a:gd name="T25" fmla="*/ 69 h 96"/>
              <a:gd name="T26" fmla="*/ 579 w 809"/>
              <a:gd name="T27" fmla="*/ 19 h 96"/>
              <a:gd name="T28" fmla="*/ 605 w 809"/>
              <a:gd name="T29" fmla="*/ 88 h 96"/>
              <a:gd name="T30" fmla="*/ 602 w 809"/>
              <a:gd name="T31" fmla="*/ 12 h 96"/>
              <a:gd name="T32" fmla="*/ 608 w 809"/>
              <a:gd name="T33" fmla="*/ 55 h 96"/>
              <a:gd name="T34" fmla="*/ 471 w 809"/>
              <a:gd name="T35" fmla="*/ 32 h 96"/>
              <a:gd name="T36" fmla="*/ 474 w 809"/>
              <a:gd name="T37" fmla="*/ 2 h 96"/>
              <a:gd name="T38" fmla="*/ 432 w 809"/>
              <a:gd name="T39" fmla="*/ 32 h 96"/>
              <a:gd name="T40" fmla="*/ 457 w 809"/>
              <a:gd name="T41" fmla="*/ 43 h 96"/>
              <a:gd name="T42" fmla="*/ 500 w 809"/>
              <a:gd name="T43" fmla="*/ 96 h 96"/>
              <a:gd name="T44" fmla="*/ 496 w 809"/>
              <a:gd name="T45" fmla="*/ 74 h 96"/>
              <a:gd name="T46" fmla="*/ 496 w 809"/>
              <a:gd name="T47" fmla="*/ 13 h 96"/>
              <a:gd name="T48" fmla="*/ 378 w 809"/>
              <a:gd name="T49" fmla="*/ 64 h 96"/>
              <a:gd name="T50" fmla="*/ 419 w 809"/>
              <a:gd name="T51" fmla="*/ 39 h 96"/>
              <a:gd name="T52" fmla="*/ 363 w 809"/>
              <a:gd name="T53" fmla="*/ 64 h 96"/>
              <a:gd name="T54" fmla="*/ 345 w 809"/>
              <a:gd name="T55" fmla="*/ 62 h 96"/>
              <a:gd name="T56" fmla="*/ 325 w 809"/>
              <a:gd name="T57" fmla="*/ 48 h 96"/>
              <a:gd name="T58" fmla="*/ 352 w 809"/>
              <a:gd name="T59" fmla="*/ 46 h 96"/>
              <a:gd name="T60" fmla="*/ 313 w 809"/>
              <a:gd name="T61" fmla="*/ 41 h 96"/>
              <a:gd name="T62" fmla="*/ 327 w 809"/>
              <a:gd name="T63" fmla="*/ 67 h 96"/>
              <a:gd name="T64" fmla="*/ 328 w 809"/>
              <a:gd name="T65" fmla="*/ 86 h 96"/>
              <a:gd name="T66" fmla="*/ 347 w 809"/>
              <a:gd name="T67" fmla="*/ 91 h 96"/>
              <a:gd name="T68" fmla="*/ 286 w 809"/>
              <a:gd name="T69" fmla="*/ 63 h 96"/>
              <a:gd name="T70" fmla="*/ 256 w 809"/>
              <a:gd name="T71" fmla="*/ 79 h 96"/>
              <a:gd name="T72" fmla="*/ 301 w 809"/>
              <a:gd name="T73" fmla="*/ 63 h 96"/>
              <a:gd name="T74" fmla="*/ 246 w 809"/>
              <a:gd name="T75" fmla="*/ 39 h 96"/>
              <a:gd name="T76" fmla="*/ 210 w 809"/>
              <a:gd name="T77" fmla="*/ 45 h 96"/>
              <a:gd name="T78" fmla="*/ 210 w 809"/>
              <a:gd name="T79" fmla="*/ 65 h 96"/>
              <a:gd name="T80" fmla="*/ 226 w 809"/>
              <a:gd name="T81" fmla="*/ 31 h 96"/>
              <a:gd name="T82" fmla="*/ 165 w 809"/>
              <a:gd name="T83" fmla="*/ 96 h 96"/>
              <a:gd name="T84" fmla="*/ 148 w 809"/>
              <a:gd name="T85" fmla="*/ 64 h 96"/>
              <a:gd name="T86" fmla="*/ 167 w 809"/>
              <a:gd name="T87" fmla="*/ 30 h 96"/>
              <a:gd name="T88" fmla="*/ 108 w 809"/>
              <a:gd name="T89" fmla="*/ 32 h 96"/>
              <a:gd name="T90" fmla="*/ 110 w 809"/>
              <a:gd name="T91" fmla="*/ 17 h 96"/>
              <a:gd name="T92" fmla="*/ 116 w 809"/>
              <a:gd name="T93" fmla="*/ 3 h 96"/>
              <a:gd name="T94" fmla="*/ 80 w 809"/>
              <a:gd name="T95" fmla="*/ 38 h 96"/>
              <a:gd name="T96" fmla="*/ 42 w 809"/>
              <a:gd name="T97" fmla="*/ 95 h 96"/>
              <a:gd name="T98" fmla="*/ 14 w 809"/>
              <a:gd name="T99" fmla="*/ 95 h 96"/>
              <a:gd name="T100" fmla="*/ 47 w 809"/>
              <a:gd name="T101" fmla="*/ 7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809" h="96">
                <a:moveTo>
                  <a:pt x="795" y="58"/>
                </a:moveTo>
                <a:cubicBezTo>
                  <a:pt x="795" y="53"/>
                  <a:pt x="794" y="50"/>
                  <a:pt x="791" y="46"/>
                </a:cubicBezTo>
                <a:cubicBezTo>
                  <a:pt x="788" y="43"/>
                  <a:pt x="784" y="42"/>
                  <a:pt x="780" y="42"/>
                </a:cubicBezTo>
                <a:cubicBezTo>
                  <a:pt x="775" y="42"/>
                  <a:pt x="770" y="44"/>
                  <a:pt x="767" y="48"/>
                </a:cubicBezTo>
                <a:cubicBezTo>
                  <a:pt x="764" y="52"/>
                  <a:pt x="763" y="57"/>
                  <a:pt x="763" y="64"/>
                </a:cubicBezTo>
                <a:cubicBezTo>
                  <a:pt x="763" y="71"/>
                  <a:pt x="764" y="76"/>
                  <a:pt x="767" y="79"/>
                </a:cubicBezTo>
                <a:cubicBezTo>
                  <a:pt x="770" y="83"/>
                  <a:pt x="774" y="85"/>
                  <a:pt x="779" y="85"/>
                </a:cubicBezTo>
                <a:cubicBezTo>
                  <a:pt x="784" y="85"/>
                  <a:pt x="788" y="83"/>
                  <a:pt x="791" y="79"/>
                </a:cubicBezTo>
                <a:cubicBezTo>
                  <a:pt x="794" y="76"/>
                  <a:pt x="795" y="71"/>
                  <a:pt x="795" y="66"/>
                </a:cubicBezTo>
                <a:lnTo>
                  <a:pt x="795" y="58"/>
                </a:lnTo>
                <a:close/>
                <a:moveTo>
                  <a:pt x="809" y="2"/>
                </a:moveTo>
                <a:cubicBezTo>
                  <a:pt x="809" y="95"/>
                  <a:pt x="809" y="95"/>
                  <a:pt x="809" y="95"/>
                </a:cubicBezTo>
                <a:cubicBezTo>
                  <a:pt x="795" y="95"/>
                  <a:pt x="795" y="95"/>
                  <a:pt x="795" y="95"/>
                </a:cubicBezTo>
                <a:cubicBezTo>
                  <a:pt x="795" y="84"/>
                  <a:pt x="795" y="84"/>
                  <a:pt x="795" y="84"/>
                </a:cubicBezTo>
                <a:cubicBezTo>
                  <a:pt x="795" y="84"/>
                  <a:pt x="795" y="84"/>
                  <a:pt x="795" y="84"/>
                </a:cubicBezTo>
                <a:cubicBezTo>
                  <a:pt x="790" y="92"/>
                  <a:pt x="783" y="96"/>
                  <a:pt x="774" y="96"/>
                </a:cubicBezTo>
                <a:cubicBezTo>
                  <a:pt x="766" y="96"/>
                  <a:pt x="760" y="93"/>
                  <a:pt x="755" y="88"/>
                </a:cubicBezTo>
                <a:cubicBezTo>
                  <a:pt x="751" y="82"/>
                  <a:pt x="748" y="74"/>
                  <a:pt x="748" y="65"/>
                </a:cubicBezTo>
                <a:cubicBezTo>
                  <a:pt x="748" y="54"/>
                  <a:pt x="751" y="46"/>
                  <a:pt x="756" y="40"/>
                </a:cubicBezTo>
                <a:cubicBezTo>
                  <a:pt x="761" y="34"/>
                  <a:pt x="768" y="30"/>
                  <a:pt x="777" y="30"/>
                </a:cubicBezTo>
                <a:cubicBezTo>
                  <a:pt x="785" y="30"/>
                  <a:pt x="791" y="34"/>
                  <a:pt x="795" y="41"/>
                </a:cubicBezTo>
                <a:cubicBezTo>
                  <a:pt x="795" y="41"/>
                  <a:pt x="795" y="41"/>
                  <a:pt x="795" y="41"/>
                </a:cubicBezTo>
                <a:cubicBezTo>
                  <a:pt x="795" y="2"/>
                  <a:pt x="795" y="2"/>
                  <a:pt x="795" y="2"/>
                </a:cubicBezTo>
                <a:lnTo>
                  <a:pt x="809" y="2"/>
                </a:lnTo>
                <a:close/>
                <a:moveTo>
                  <a:pt x="723" y="95"/>
                </a:moveTo>
                <a:cubicBezTo>
                  <a:pt x="738" y="95"/>
                  <a:pt x="738" y="95"/>
                  <a:pt x="738" y="95"/>
                </a:cubicBezTo>
                <a:cubicBezTo>
                  <a:pt x="738" y="2"/>
                  <a:pt x="738" y="2"/>
                  <a:pt x="738" y="2"/>
                </a:cubicBezTo>
                <a:cubicBezTo>
                  <a:pt x="723" y="2"/>
                  <a:pt x="723" y="2"/>
                  <a:pt x="723" y="2"/>
                </a:cubicBezTo>
                <a:lnTo>
                  <a:pt x="723" y="95"/>
                </a:lnTo>
                <a:close/>
                <a:moveTo>
                  <a:pt x="701" y="3"/>
                </a:moveTo>
                <a:cubicBezTo>
                  <a:pt x="699" y="3"/>
                  <a:pt x="697" y="3"/>
                  <a:pt x="695" y="5"/>
                </a:cubicBezTo>
                <a:cubicBezTo>
                  <a:pt x="694" y="7"/>
                  <a:pt x="693" y="8"/>
                  <a:pt x="693" y="11"/>
                </a:cubicBezTo>
                <a:cubicBezTo>
                  <a:pt x="693" y="13"/>
                  <a:pt x="694" y="15"/>
                  <a:pt x="695" y="17"/>
                </a:cubicBezTo>
                <a:cubicBezTo>
                  <a:pt x="697" y="18"/>
                  <a:pt x="699" y="19"/>
                  <a:pt x="701" y="19"/>
                </a:cubicBezTo>
                <a:cubicBezTo>
                  <a:pt x="704" y="19"/>
                  <a:pt x="706" y="18"/>
                  <a:pt x="707" y="16"/>
                </a:cubicBezTo>
                <a:cubicBezTo>
                  <a:pt x="709" y="15"/>
                  <a:pt x="710" y="13"/>
                  <a:pt x="710" y="11"/>
                </a:cubicBezTo>
                <a:cubicBezTo>
                  <a:pt x="710" y="8"/>
                  <a:pt x="709" y="7"/>
                  <a:pt x="707" y="5"/>
                </a:cubicBezTo>
                <a:cubicBezTo>
                  <a:pt x="706" y="3"/>
                  <a:pt x="704" y="3"/>
                  <a:pt x="701" y="3"/>
                </a:cubicBezTo>
                <a:moveTo>
                  <a:pt x="694" y="95"/>
                </a:moveTo>
                <a:cubicBezTo>
                  <a:pt x="708" y="95"/>
                  <a:pt x="708" y="95"/>
                  <a:pt x="708" y="95"/>
                </a:cubicBezTo>
                <a:cubicBezTo>
                  <a:pt x="708" y="32"/>
                  <a:pt x="708" y="32"/>
                  <a:pt x="708" y="32"/>
                </a:cubicBezTo>
                <a:cubicBezTo>
                  <a:pt x="694" y="32"/>
                  <a:pt x="694" y="32"/>
                  <a:pt x="694" y="32"/>
                </a:cubicBezTo>
                <a:lnTo>
                  <a:pt x="694" y="95"/>
                </a:lnTo>
                <a:close/>
                <a:moveTo>
                  <a:pt x="665" y="68"/>
                </a:moveTo>
                <a:cubicBezTo>
                  <a:pt x="665" y="73"/>
                  <a:pt x="664" y="77"/>
                  <a:pt x="661" y="80"/>
                </a:cubicBezTo>
                <a:cubicBezTo>
                  <a:pt x="658" y="83"/>
                  <a:pt x="655" y="85"/>
                  <a:pt x="651" y="85"/>
                </a:cubicBezTo>
                <a:cubicBezTo>
                  <a:pt x="642" y="85"/>
                  <a:pt x="638" y="79"/>
                  <a:pt x="638" y="68"/>
                </a:cubicBezTo>
                <a:cubicBezTo>
                  <a:pt x="638" y="32"/>
                  <a:pt x="638" y="32"/>
                  <a:pt x="638" y="32"/>
                </a:cubicBezTo>
                <a:cubicBezTo>
                  <a:pt x="624" y="32"/>
                  <a:pt x="624" y="32"/>
                  <a:pt x="624" y="32"/>
                </a:cubicBezTo>
                <a:cubicBezTo>
                  <a:pt x="624" y="69"/>
                  <a:pt x="624" y="69"/>
                  <a:pt x="624" y="69"/>
                </a:cubicBezTo>
                <a:cubicBezTo>
                  <a:pt x="624" y="87"/>
                  <a:pt x="631" y="96"/>
                  <a:pt x="646" y="96"/>
                </a:cubicBezTo>
                <a:cubicBezTo>
                  <a:pt x="654" y="96"/>
                  <a:pt x="661" y="92"/>
                  <a:pt x="665" y="85"/>
                </a:cubicBezTo>
                <a:cubicBezTo>
                  <a:pt x="665" y="85"/>
                  <a:pt x="665" y="85"/>
                  <a:pt x="665" y="85"/>
                </a:cubicBezTo>
                <a:cubicBezTo>
                  <a:pt x="665" y="95"/>
                  <a:pt x="665" y="95"/>
                  <a:pt x="665" y="95"/>
                </a:cubicBezTo>
                <a:cubicBezTo>
                  <a:pt x="679" y="95"/>
                  <a:pt x="679" y="95"/>
                  <a:pt x="679" y="95"/>
                </a:cubicBezTo>
                <a:cubicBezTo>
                  <a:pt x="679" y="32"/>
                  <a:pt x="679" y="32"/>
                  <a:pt x="679" y="32"/>
                </a:cubicBezTo>
                <a:cubicBezTo>
                  <a:pt x="665" y="32"/>
                  <a:pt x="665" y="32"/>
                  <a:pt x="665" y="32"/>
                </a:cubicBezTo>
                <a:lnTo>
                  <a:pt x="665" y="68"/>
                </a:lnTo>
                <a:close/>
                <a:moveTo>
                  <a:pt x="598" y="69"/>
                </a:moveTo>
                <a:cubicBezTo>
                  <a:pt x="598" y="60"/>
                  <a:pt x="592" y="55"/>
                  <a:pt x="579" y="55"/>
                </a:cubicBezTo>
                <a:cubicBezTo>
                  <a:pt x="569" y="55"/>
                  <a:pt x="569" y="55"/>
                  <a:pt x="569" y="55"/>
                </a:cubicBezTo>
                <a:cubicBezTo>
                  <a:pt x="569" y="83"/>
                  <a:pt x="569" y="83"/>
                  <a:pt x="569" y="83"/>
                </a:cubicBezTo>
                <a:cubicBezTo>
                  <a:pt x="581" y="83"/>
                  <a:pt x="581" y="83"/>
                  <a:pt x="581" y="83"/>
                </a:cubicBezTo>
                <a:cubicBezTo>
                  <a:pt x="587" y="83"/>
                  <a:pt x="591" y="82"/>
                  <a:pt x="594" y="79"/>
                </a:cubicBezTo>
                <a:cubicBezTo>
                  <a:pt x="597" y="77"/>
                  <a:pt x="598" y="73"/>
                  <a:pt x="598" y="69"/>
                </a:cubicBezTo>
                <a:moveTo>
                  <a:pt x="569" y="44"/>
                </a:moveTo>
                <a:cubicBezTo>
                  <a:pt x="578" y="44"/>
                  <a:pt x="578" y="44"/>
                  <a:pt x="578" y="44"/>
                </a:cubicBezTo>
                <a:cubicBezTo>
                  <a:pt x="583" y="44"/>
                  <a:pt x="587" y="42"/>
                  <a:pt x="590" y="40"/>
                </a:cubicBezTo>
                <a:cubicBezTo>
                  <a:pt x="593" y="38"/>
                  <a:pt x="594" y="34"/>
                  <a:pt x="594" y="30"/>
                </a:cubicBezTo>
                <a:cubicBezTo>
                  <a:pt x="594" y="22"/>
                  <a:pt x="589" y="19"/>
                  <a:pt x="579" y="19"/>
                </a:cubicBezTo>
                <a:cubicBezTo>
                  <a:pt x="569" y="19"/>
                  <a:pt x="569" y="19"/>
                  <a:pt x="569" y="19"/>
                </a:cubicBezTo>
                <a:lnTo>
                  <a:pt x="569" y="44"/>
                </a:lnTo>
                <a:close/>
                <a:moveTo>
                  <a:pt x="608" y="55"/>
                </a:moveTo>
                <a:cubicBezTo>
                  <a:pt x="612" y="58"/>
                  <a:pt x="614" y="63"/>
                  <a:pt x="614" y="69"/>
                </a:cubicBezTo>
                <a:cubicBezTo>
                  <a:pt x="614" y="77"/>
                  <a:pt x="611" y="83"/>
                  <a:pt x="605" y="88"/>
                </a:cubicBezTo>
                <a:cubicBezTo>
                  <a:pt x="599" y="92"/>
                  <a:pt x="591" y="95"/>
                  <a:pt x="582" y="95"/>
                </a:cubicBezTo>
                <a:cubicBezTo>
                  <a:pt x="554" y="95"/>
                  <a:pt x="554" y="95"/>
                  <a:pt x="554" y="95"/>
                </a:cubicBezTo>
                <a:cubicBezTo>
                  <a:pt x="554" y="7"/>
                  <a:pt x="554" y="7"/>
                  <a:pt x="554" y="7"/>
                </a:cubicBezTo>
                <a:cubicBezTo>
                  <a:pt x="582" y="7"/>
                  <a:pt x="582" y="7"/>
                  <a:pt x="582" y="7"/>
                </a:cubicBezTo>
                <a:cubicBezTo>
                  <a:pt x="591" y="7"/>
                  <a:pt x="597" y="9"/>
                  <a:pt x="602" y="12"/>
                </a:cubicBezTo>
                <a:cubicBezTo>
                  <a:pt x="607" y="16"/>
                  <a:pt x="610" y="21"/>
                  <a:pt x="610" y="27"/>
                </a:cubicBezTo>
                <a:cubicBezTo>
                  <a:pt x="610" y="32"/>
                  <a:pt x="608" y="36"/>
                  <a:pt x="605" y="40"/>
                </a:cubicBezTo>
                <a:cubicBezTo>
                  <a:pt x="603" y="44"/>
                  <a:pt x="599" y="46"/>
                  <a:pt x="594" y="48"/>
                </a:cubicBezTo>
                <a:cubicBezTo>
                  <a:pt x="594" y="48"/>
                  <a:pt x="594" y="48"/>
                  <a:pt x="594" y="48"/>
                </a:cubicBezTo>
                <a:cubicBezTo>
                  <a:pt x="600" y="49"/>
                  <a:pt x="605" y="51"/>
                  <a:pt x="608" y="55"/>
                </a:cubicBezTo>
                <a:moveTo>
                  <a:pt x="496" y="13"/>
                </a:moveTo>
                <a:cubicBezTo>
                  <a:pt x="482" y="17"/>
                  <a:pt x="482" y="17"/>
                  <a:pt x="482" y="17"/>
                </a:cubicBezTo>
                <a:cubicBezTo>
                  <a:pt x="482" y="32"/>
                  <a:pt x="482" y="32"/>
                  <a:pt x="482" y="32"/>
                </a:cubicBezTo>
                <a:cubicBezTo>
                  <a:pt x="471" y="32"/>
                  <a:pt x="471" y="32"/>
                  <a:pt x="471" y="32"/>
                </a:cubicBezTo>
                <a:cubicBezTo>
                  <a:pt x="471" y="32"/>
                  <a:pt x="471" y="32"/>
                  <a:pt x="471" y="32"/>
                </a:cubicBezTo>
                <a:cubicBezTo>
                  <a:pt x="457" y="32"/>
                  <a:pt x="457" y="32"/>
                  <a:pt x="457" y="32"/>
                </a:cubicBezTo>
                <a:cubicBezTo>
                  <a:pt x="457" y="23"/>
                  <a:pt x="457" y="23"/>
                  <a:pt x="457" y="23"/>
                </a:cubicBezTo>
                <a:cubicBezTo>
                  <a:pt x="457" y="16"/>
                  <a:pt x="460" y="12"/>
                  <a:pt x="467" y="12"/>
                </a:cubicBezTo>
                <a:cubicBezTo>
                  <a:pt x="470" y="12"/>
                  <a:pt x="472" y="12"/>
                  <a:pt x="474" y="13"/>
                </a:cubicBezTo>
                <a:cubicBezTo>
                  <a:pt x="474" y="2"/>
                  <a:pt x="474" y="2"/>
                  <a:pt x="474" y="2"/>
                </a:cubicBezTo>
                <a:cubicBezTo>
                  <a:pt x="472" y="1"/>
                  <a:pt x="469" y="0"/>
                  <a:pt x="465" y="0"/>
                </a:cubicBezTo>
                <a:cubicBezTo>
                  <a:pt x="459" y="0"/>
                  <a:pt x="454" y="2"/>
                  <a:pt x="449" y="6"/>
                </a:cubicBezTo>
                <a:cubicBezTo>
                  <a:pt x="445" y="10"/>
                  <a:pt x="443" y="15"/>
                  <a:pt x="443" y="22"/>
                </a:cubicBezTo>
                <a:cubicBezTo>
                  <a:pt x="443" y="32"/>
                  <a:pt x="443" y="32"/>
                  <a:pt x="443" y="32"/>
                </a:cubicBezTo>
                <a:cubicBezTo>
                  <a:pt x="432" y="32"/>
                  <a:pt x="432" y="32"/>
                  <a:pt x="432" y="32"/>
                </a:cubicBezTo>
                <a:cubicBezTo>
                  <a:pt x="432" y="43"/>
                  <a:pt x="432" y="43"/>
                  <a:pt x="432" y="43"/>
                </a:cubicBezTo>
                <a:cubicBezTo>
                  <a:pt x="443" y="43"/>
                  <a:pt x="443" y="43"/>
                  <a:pt x="443" y="43"/>
                </a:cubicBezTo>
                <a:cubicBezTo>
                  <a:pt x="443" y="95"/>
                  <a:pt x="443" y="95"/>
                  <a:pt x="443" y="95"/>
                </a:cubicBezTo>
                <a:cubicBezTo>
                  <a:pt x="457" y="95"/>
                  <a:pt x="457" y="95"/>
                  <a:pt x="457" y="95"/>
                </a:cubicBezTo>
                <a:cubicBezTo>
                  <a:pt x="457" y="43"/>
                  <a:pt x="457" y="43"/>
                  <a:pt x="457" y="43"/>
                </a:cubicBezTo>
                <a:cubicBezTo>
                  <a:pt x="471" y="43"/>
                  <a:pt x="471" y="43"/>
                  <a:pt x="471" y="43"/>
                </a:cubicBezTo>
                <a:cubicBezTo>
                  <a:pt x="471" y="43"/>
                  <a:pt x="471" y="43"/>
                  <a:pt x="471" y="43"/>
                </a:cubicBezTo>
                <a:cubicBezTo>
                  <a:pt x="482" y="43"/>
                  <a:pt x="482" y="43"/>
                  <a:pt x="482" y="43"/>
                </a:cubicBezTo>
                <a:cubicBezTo>
                  <a:pt x="482" y="79"/>
                  <a:pt x="482" y="79"/>
                  <a:pt x="482" y="79"/>
                </a:cubicBezTo>
                <a:cubicBezTo>
                  <a:pt x="482" y="90"/>
                  <a:pt x="488" y="96"/>
                  <a:pt x="500" y="96"/>
                </a:cubicBezTo>
                <a:cubicBezTo>
                  <a:pt x="504" y="96"/>
                  <a:pt x="508" y="95"/>
                  <a:pt x="511" y="94"/>
                </a:cubicBezTo>
                <a:cubicBezTo>
                  <a:pt x="511" y="83"/>
                  <a:pt x="511" y="83"/>
                  <a:pt x="511" y="83"/>
                </a:cubicBezTo>
                <a:cubicBezTo>
                  <a:pt x="509" y="84"/>
                  <a:pt x="507" y="85"/>
                  <a:pt x="505" y="85"/>
                </a:cubicBezTo>
                <a:cubicBezTo>
                  <a:pt x="501" y="85"/>
                  <a:pt x="499" y="84"/>
                  <a:pt x="498" y="82"/>
                </a:cubicBezTo>
                <a:cubicBezTo>
                  <a:pt x="496" y="81"/>
                  <a:pt x="496" y="78"/>
                  <a:pt x="496" y="74"/>
                </a:cubicBezTo>
                <a:cubicBezTo>
                  <a:pt x="496" y="43"/>
                  <a:pt x="496" y="43"/>
                  <a:pt x="496" y="43"/>
                </a:cubicBezTo>
                <a:cubicBezTo>
                  <a:pt x="511" y="43"/>
                  <a:pt x="511" y="43"/>
                  <a:pt x="511" y="43"/>
                </a:cubicBezTo>
                <a:cubicBezTo>
                  <a:pt x="511" y="32"/>
                  <a:pt x="511" y="32"/>
                  <a:pt x="511" y="32"/>
                </a:cubicBezTo>
                <a:cubicBezTo>
                  <a:pt x="496" y="32"/>
                  <a:pt x="496" y="32"/>
                  <a:pt x="496" y="32"/>
                </a:cubicBezTo>
                <a:lnTo>
                  <a:pt x="496" y="13"/>
                </a:lnTo>
                <a:close/>
                <a:moveTo>
                  <a:pt x="413" y="63"/>
                </a:moveTo>
                <a:cubicBezTo>
                  <a:pt x="413" y="56"/>
                  <a:pt x="412" y="51"/>
                  <a:pt x="409" y="47"/>
                </a:cubicBezTo>
                <a:cubicBezTo>
                  <a:pt x="406" y="44"/>
                  <a:pt x="401" y="42"/>
                  <a:pt x="396" y="42"/>
                </a:cubicBezTo>
                <a:cubicBezTo>
                  <a:pt x="390" y="42"/>
                  <a:pt x="386" y="44"/>
                  <a:pt x="382" y="48"/>
                </a:cubicBezTo>
                <a:cubicBezTo>
                  <a:pt x="379" y="51"/>
                  <a:pt x="378" y="57"/>
                  <a:pt x="378" y="64"/>
                </a:cubicBezTo>
                <a:cubicBezTo>
                  <a:pt x="378" y="70"/>
                  <a:pt x="379" y="75"/>
                  <a:pt x="383" y="79"/>
                </a:cubicBezTo>
                <a:cubicBezTo>
                  <a:pt x="386" y="83"/>
                  <a:pt x="390" y="85"/>
                  <a:pt x="396" y="85"/>
                </a:cubicBezTo>
                <a:cubicBezTo>
                  <a:pt x="401" y="85"/>
                  <a:pt x="406" y="83"/>
                  <a:pt x="409" y="79"/>
                </a:cubicBezTo>
                <a:cubicBezTo>
                  <a:pt x="412" y="76"/>
                  <a:pt x="413" y="70"/>
                  <a:pt x="413" y="63"/>
                </a:cubicBezTo>
                <a:moveTo>
                  <a:pt x="419" y="39"/>
                </a:moveTo>
                <a:cubicBezTo>
                  <a:pt x="425" y="45"/>
                  <a:pt x="428" y="53"/>
                  <a:pt x="428" y="63"/>
                </a:cubicBezTo>
                <a:cubicBezTo>
                  <a:pt x="428" y="73"/>
                  <a:pt x="425" y="81"/>
                  <a:pt x="419" y="87"/>
                </a:cubicBezTo>
                <a:cubicBezTo>
                  <a:pt x="413" y="93"/>
                  <a:pt x="405" y="96"/>
                  <a:pt x="395" y="96"/>
                </a:cubicBezTo>
                <a:cubicBezTo>
                  <a:pt x="385" y="96"/>
                  <a:pt x="378" y="93"/>
                  <a:pt x="372" y="87"/>
                </a:cubicBezTo>
                <a:cubicBezTo>
                  <a:pt x="366" y="81"/>
                  <a:pt x="363" y="74"/>
                  <a:pt x="363" y="64"/>
                </a:cubicBezTo>
                <a:cubicBezTo>
                  <a:pt x="363" y="53"/>
                  <a:pt x="366" y="45"/>
                  <a:pt x="372" y="39"/>
                </a:cubicBezTo>
                <a:cubicBezTo>
                  <a:pt x="378" y="33"/>
                  <a:pt x="386" y="30"/>
                  <a:pt x="396" y="30"/>
                </a:cubicBezTo>
                <a:cubicBezTo>
                  <a:pt x="406" y="30"/>
                  <a:pt x="414" y="33"/>
                  <a:pt x="419" y="39"/>
                </a:cubicBezTo>
                <a:moveTo>
                  <a:pt x="350" y="66"/>
                </a:moveTo>
                <a:cubicBezTo>
                  <a:pt x="349" y="64"/>
                  <a:pt x="347" y="63"/>
                  <a:pt x="345" y="62"/>
                </a:cubicBezTo>
                <a:cubicBezTo>
                  <a:pt x="343" y="60"/>
                  <a:pt x="340" y="59"/>
                  <a:pt x="337" y="58"/>
                </a:cubicBezTo>
                <a:cubicBezTo>
                  <a:pt x="335" y="58"/>
                  <a:pt x="334" y="57"/>
                  <a:pt x="332" y="56"/>
                </a:cubicBezTo>
                <a:cubicBezTo>
                  <a:pt x="330" y="56"/>
                  <a:pt x="329" y="55"/>
                  <a:pt x="328" y="54"/>
                </a:cubicBezTo>
                <a:cubicBezTo>
                  <a:pt x="327" y="54"/>
                  <a:pt x="326" y="53"/>
                  <a:pt x="325" y="52"/>
                </a:cubicBezTo>
                <a:cubicBezTo>
                  <a:pt x="325" y="51"/>
                  <a:pt x="325" y="50"/>
                  <a:pt x="325" y="48"/>
                </a:cubicBezTo>
                <a:cubicBezTo>
                  <a:pt x="325" y="47"/>
                  <a:pt x="325" y="46"/>
                  <a:pt x="325" y="45"/>
                </a:cubicBezTo>
                <a:cubicBezTo>
                  <a:pt x="326" y="45"/>
                  <a:pt x="327" y="44"/>
                  <a:pt x="328" y="43"/>
                </a:cubicBezTo>
                <a:cubicBezTo>
                  <a:pt x="329" y="42"/>
                  <a:pt x="330" y="42"/>
                  <a:pt x="332" y="42"/>
                </a:cubicBezTo>
                <a:cubicBezTo>
                  <a:pt x="333" y="41"/>
                  <a:pt x="335" y="41"/>
                  <a:pt x="336" y="41"/>
                </a:cubicBezTo>
                <a:cubicBezTo>
                  <a:pt x="342" y="41"/>
                  <a:pt x="347" y="43"/>
                  <a:pt x="352" y="46"/>
                </a:cubicBezTo>
                <a:cubicBezTo>
                  <a:pt x="352" y="33"/>
                  <a:pt x="352" y="33"/>
                  <a:pt x="352" y="33"/>
                </a:cubicBezTo>
                <a:cubicBezTo>
                  <a:pt x="347" y="31"/>
                  <a:pt x="342" y="30"/>
                  <a:pt x="336" y="30"/>
                </a:cubicBezTo>
                <a:cubicBezTo>
                  <a:pt x="333" y="30"/>
                  <a:pt x="330" y="31"/>
                  <a:pt x="327" y="32"/>
                </a:cubicBezTo>
                <a:cubicBezTo>
                  <a:pt x="323" y="32"/>
                  <a:pt x="321" y="34"/>
                  <a:pt x="318" y="35"/>
                </a:cubicBezTo>
                <a:cubicBezTo>
                  <a:pt x="316" y="37"/>
                  <a:pt x="314" y="39"/>
                  <a:pt x="313" y="41"/>
                </a:cubicBezTo>
                <a:cubicBezTo>
                  <a:pt x="311" y="43"/>
                  <a:pt x="310" y="46"/>
                  <a:pt x="310" y="49"/>
                </a:cubicBezTo>
                <a:cubicBezTo>
                  <a:pt x="310" y="51"/>
                  <a:pt x="311" y="54"/>
                  <a:pt x="311" y="55"/>
                </a:cubicBezTo>
                <a:cubicBezTo>
                  <a:pt x="312" y="57"/>
                  <a:pt x="313" y="59"/>
                  <a:pt x="315" y="60"/>
                </a:cubicBezTo>
                <a:cubicBezTo>
                  <a:pt x="316" y="62"/>
                  <a:pt x="318" y="63"/>
                  <a:pt x="320" y="64"/>
                </a:cubicBezTo>
                <a:cubicBezTo>
                  <a:pt x="322" y="65"/>
                  <a:pt x="324" y="66"/>
                  <a:pt x="327" y="67"/>
                </a:cubicBezTo>
                <a:cubicBezTo>
                  <a:pt x="329" y="68"/>
                  <a:pt x="331" y="69"/>
                  <a:pt x="332" y="70"/>
                </a:cubicBezTo>
                <a:cubicBezTo>
                  <a:pt x="334" y="70"/>
                  <a:pt x="335" y="71"/>
                  <a:pt x="337" y="72"/>
                </a:cubicBezTo>
                <a:cubicBezTo>
                  <a:pt x="338" y="72"/>
                  <a:pt x="339" y="73"/>
                  <a:pt x="340" y="74"/>
                </a:cubicBezTo>
                <a:cubicBezTo>
                  <a:pt x="340" y="75"/>
                  <a:pt x="341" y="77"/>
                  <a:pt x="341" y="78"/>
                </a:cubicBezTo>
                <a:cubicBezTo>
                  <a:pt x="341" y="83"/>
                  <a:pt x="336" y="86"/>
                  <a:pt x="328" y="86"/>
                </a:cubicBezTo>
                <a:cubicBezTo>
                  <a:pt x="322" y="86"/>
                  <a:pt x="316" y="84"/>
                  <a:pt x="310" y="79"/>
                </a:cubicBezTo>
                <a:cubicBezTo>
                  <a:pt x="310" y="93"/>
                  <a:pt x="310" y="93"/>
                  <a:pt x="310" y="93"/>
                </a:cubicBezTo>
                <a:cubicBezTo>
                  <a:pt x="315" y="95"/>
                  <a:pt x="321" y="96"/>
                  <a:pt x="328" y="96"/>
                </a:cubicBezTo>
                <a:cubicBezTo>
                  <a:pt x="332" y="96"/>
                  <a:pt x="335" y="96"/>
                  <a:pt x="338" y="95"/>
                </a:cubicBezTo>
                <a:cubicBezTo>
                  <a:pt x="342" y="94"/>
                  <a:pt x="344" y="93"/>
                  <a:pt x="347" y="91"/>
                </a:cubicBezTo>
                <a:cubicBezTo>
                  <a:pt x="349" y="90"/>
                  <a:pt x="351" y="88"/>
                  <a:pt x="353" y="86"/>
                </a:cubicBezTo>
                <a:cubicBezTo>
                  <a:pt x="354" y="83"/>
                  <a:pt x="355" y="80"/>
                  <a:pt x="355" y="77"/>
                </a:cubicBezTo>
                <a:cubicBezTo>
                  <a:pt x="355" y="75"/>
                  <a:pt x="354" y="72"/>
                  <a:pt x="354" y="71"/>
                </a:cubicBezTo>
                <a:cubicBezTo>
                  <a:pt x="353" y="69"/>
                  <a:pt x="352" y="67"/>
                  <a:pt x="350" y="66"/>
                </a:cubicBezTo>
                <a:moveTo>
                  <a:pt x="286" y="63"/>
                </a:moveTo>
                <a:cubicBezTo>
                  <a:pt x="286" y="56"/>
                  <a:pt x="285" y="51"/>
                  <a:pt x="282" y="47"/>
                </a:cubicBezTo>
                <a:cubicBezTo>
                  <a:pt x="279" y="44"/>
                  <a:pt x="275" y="42"/>
                  <a:pt x="269" y="42"/>
                </a:cubicBezTo>
                <a:cubicBezTo>
                  <a:pt x="263" y="42"/>
                  <a:pt x="259" y="44"/>
                  <a:pt x="256" y="48"/>
                </a:cubicBezTo>
                <a:cubicBezTo>
                  <a:pt x="253" y="51"/>
                  <a:pt x="251" y="57"/>
                  <a:pt x="251" y="64"/>
                </a:cubicBezTo>
                <a:cubicBezTo>
                  <a:pt x="251" y="70"/>
                  <a:pt x="253" y="75"/>
                  <a:pt x="256" y="79"/>
                </a:cubicBezTo>
                <a:cubicBezTo>
                  <a:pt x="259" y="83"/>
                  <a:pt x="264" y="85"/>
                  <a:pt x="269" y="85"/>
                </a:cubicBezTo>
                <a:cubicBezTo>
                  <a:pt x="275" y="85"/>
                  <a:pt x="279" y="83"/>
                  <a:pt x="282" y="79"/>
                </a:cubicBezTo>
                <a:cubicBezTo>
                  <a:pt x="285" y="76"/>
                  <a:pt x="286" y="70"/>
                  <a:pt x="286" y="63"/>
                </a:cubicBezTo>
                <a:moveTo>
                  <a:pt x="293" y="39"/>
                </a:moveTo>
                <a:cubicBezTo>
                  <a:pt x="298" y="45"/>
                  <a:pt x="301" y="53"/>
                  <a:pt x="301" y="63"/>
                </a:cubicBezTo>
                <a:cubicBezTo>
                  <a:pt x="301" y="73"/>
                  <a:pt x="298" y="81"/>
                  <a:pt x="292" y="87"/>
                </a:cubicBezTo>
                <a:cubicBezTo>
                  <a:pt x="286" y="93"/>
                  <a:pt x="278" y="96"/>
                  <a:pt x="268" y="96"/>
                </a:cubicBezTo>
                <a:cubicBezTo>
                  <a:pt x="259" y="96"/>
                  <a:pt x="251" y="93"/>
                  <a:pt x="245" y="87"/>
                </a:cubicBezTo>
                <a:cubicBezTo>
                  <a:pt x="239" y="81"/>
                  <a:pt x="237" y="74"/>
                  <a:pt x="237" y="64"/>
                </a:cubicBezTo>
                <a:cubicBezTo>
                  <a:pt x="237" y="53"/>
                  <a:pt x="240" y="45"/>
                  <a:pt x="246" y="39"/>
                </a:cubicBezTo>
                <a:cubicBezTo>
                  <a:pt x="252" y="33"/>
                  <a:pt x="260" y="30"/>
                  <a:pt x="270" y="30"/>
                </a:cubicBezTo>
                <a:cubicBezTo>
                  <a:pt x="280" y="30"/>
                  <a:pt x="287" y="33"/>
                  <a:pt x="293" y="39"/>
                </a:cubicBezTo>
                <a:moveTo>
                  <a:pt x="216" y="35"/>
                </a:moveTo>
                <a:cubicBezTo>
                  <a:pt x="213" y="37"/>
                  <a:pt x="211" y="40"/>
                  <a:pt x="210" y="45"/>
                </a:cubicBezTo>
                <a:cubicBezTo>
                  <a:pt x="210" y="45"/>
                  <a:pt x="210" y="45"/>
                  <a:pt x="210" y="45"/>
                </a:cubicBezTo>
                <a:cubicBezTo>
                  <a:pt x="210" y="32"/>
                  <a:pt x="210" y="32"/>
                  <a:pt x="210" y="32"/>
                </a:cubicBezTo>
                <a:cubicBezTo>
                  <a:pt x="195" y="32"/>
                  <a:pt x="195" y="32"/>
                  <a:pt x="195" y="32"/>
                </a:cubicBezTo>
                <a:cubicBezTo>
                  <a:pt x="195" y="95"/>
                  <a:pt x="195" y="95"/>
                  <a:pt x="195" y="95"/>
                </a:cubicBezTo>
                <a:cubicBezTo>
                  <a:pt x="210" y="95"/>
                  <a:pt x="210" y="95"/>
                  <a:pt x="210" y="95"/>
                </a:cubicBezTo>
                <a:cubicBezTo>
                  <a:pt x="210" y="65"/>
                  <a:pt x="210" y="65"/>
                  <a:pt x="210" y="65"/>
                </a:cubicBezTo>
                <a:cubicBezTo>
                  <a:pt x="210" y="58"/>
                  <a:pt x="211" y="53"/>
                  <a:pt x="214" y="49"/>
                </a:cubicBezTo>
                <a:cubicBezTo>
                  <a:pt x="217" y="45"/>
                  <a:pt x="220" y="43"/>
                  <a:pt x="224" y="43"/>
                </a:cubicBezTo>
                <a:cubicBezTo>
                  <a:pt x="227" y="43"/>
                  <a:pt x="230" y="44"/>
                  <a:pt x="232" y="45"/>
                </a:cubicBezTo>
                <a:cubicBezTo>
                  <a:pt x="232" y="32"/>
                  <a:pt x="232" y="32"/>
                  <a:pt x="232" y="32"/>
                </a:cubicBezTo>
                <a:cubicBezTo>
                  <a:pt x="230" y="31"/>
                  <a:pt x="228" y="31"/>
                  <a:pt x="226" y="31"/>
                </a:cubicBezTo>
                <a:cubicBezTo>
                  <a:pt x="222" y="31"/>
                  <a:pt x="219" y="32"/>
                  <a:pt x="216" y="35"/>
                </a:cubicBezTo>
                <a:moveTo>
                  <a:pt x="143" y="40"/>
                </a:moveTo>
                <a:cubicBezTo>
                  <a:pt x="137" y="46"/>
                  <a:pt x="133" y="54"/>
                  <a:pt x="133" y="65"/>
                </a:cubicBezTo>
                <a:cubicBezTo>
                  <a:pt x="133" y="74"/>
                  <a:pt x="136" y="82"/>
                  <a:pt x="142" y="87"/>
                </a:cubicBezTo>
                <a:cubicBezTo>
                  <a:pt x="148" y="93"/>
                  <a:pt x="155" y="96"/>
                  <a:pt x="165" y="96"/>
                </a:cubicBezTo>
                <a:cubicBezTo>
                  <a:pt x="171" y="96"/>
                  <a:pt x="177" y="95"/>
                  <a:pt x="182" y="92"/>
                </a:cubicBezTo>
                <a:cubicBezTo>
                  <a:pt x="182" y="79"/>
                  <a:pt x="182" y="79"/>
                  <a:pt x="182" y="79"/>
                </a:cubicBezTo>
                <a:cubicBezTo>
                  <a:pt x="178" y="83"/>
                  <a:pt x="173" y="85"/>
                  <a:pt x="168" y="85"/>
                </a:cubicBezTo>
                <a:cubicBezTo>
                  <a:pt x="162" y="85"/>
                  <a:pt x="157" y="83"/>
                  <a:pt x="153" y="79"/>
                </a:cubicBezTo>
                <a:cubicBezTo>
                  <a:pt x="150" y="75"/>
                  <a:pt x="148" y="70"/>
                  <a:pt x="148" y="64"/>
                </a:cubicBezTo>
                <a:cubicBezTo>
                  <a:pt x="148" y="57"/>
                  <a:pt x="150" y="52"/>
                  <a:pt x="154" y="48"/>
                </a:cubicBezTo>
                <a:cubicBezTo>
                  <a:pt x="158" y="44"/>
                  <a:pt x="162" y="42"/>
                  <a:pt x="168" y="42"/>
                </a:cubicBezTo>
                <a:cubicBezTo>
                  <a:pt x="173" y="42"/>
                  <a:pt x="178" y="43"/>
                  <a:pt x="182" y="47"/>
                </a:cubicBezTo>
                <a:cubicBezTo>
                  <a:pt x="182" y="33"/>
                  <a:pt x="182" y="33"/>
                  <a:pt x="182" y="33"/>
                </a:cubicBezTo>
                <a:cubicBezTo>
                  <a:pt x="178" y="31"/>
                  <a:pt x="173" y="30"/>
                  <a:pt x="167" y="30"/>
                </a:cubicBezTo>
                <a:cubicBezTo>
                  <a:pt x="157" y="30"/>
                  <a:pt x="149" y="34"/>
                  <a:pt x="143" y="40"/>
                </a:cubicBezTo>
                <a:moveTo>
                  <a:pt x="108" y="95"/>
                </a:moveTo>
                <a:cubicBezTo>
                  <a:pt x="123" y="95"/>
                  <a:pt x="123" y="95"/>
                  <a:pt x="123" y="95"/>
                </a:cubicBezTo>
                <a:cubicBezTo>
                  <a:pt x="123" y="32"/>
                  <a:pt x="123" y="32"/>
                  <a:pt x="123" y="32"/>
                </a:cubicBezTo>
                <a:cubicBezTo>
                  <a:pt x="108" y="32"/>
                  <a:pt x="108" y="32"/>
                  <a:pt x="108" y="32"/>
                </a:cubicBezTo>
                <a:lnTo>
                  <a:pt x="108" y="95"/>
                </a:lnTo>
                <a:close/>
                <a:moveTo>
                  <a:pt x="116" y="3"/>
                </a:moveTo>
                <a:cubicBezTo>
                  <a:pt x="113" y="3"/>
                  <a:pt x="111" y="3"/>
                  <a:pt x="110" y="5"/>
                </a:cubicBezTo>
                <a:cubicBezTo>
                  <a:pt x="108" y="7"/>
                  <a:pt x="107" y="8"/>
                  <a:pt x="107" y="11"/>
                </a:cubicBezTo>
                <a:cubicBezTo>
                  <a:pt x="107" y="13"/>
                  <a:pt x="108" y="15"/>
                  <a:pt x="110" y="17"/>
                </a:cubicBezTo>
                <a:cubicBezTo>
                  <a:pt x="111" y="18"/>
                  <a:pt x="113" y="19"/>
                  <a:pt x="116" y="19"/>
                </a:cubicBezTo>
                <a:cubicBezTo>
                  <a:pt x="118" y="19"/>
                  <a:pt x="120" y="18"/>
                  <a:pt x="122" y="16"/>
                </a:cubicBezTo>
                <a:cubicBezTo>
                  <a:pt x="123" y="15"/>
                  <a:pt x="124" y="13"/>
                  <a:pt x="124" y="11"/>
                </a:cubicBezTo>
                <a:cubicBezTo>
                  <a:pt x="124" y="8"/>
                  <a:pt x="123" y="7"/>
                  <a:pt x="122" y="5"/>
                </a:cubicBezTo>
                <a:cubicBezTo>
                  <a:pt x="120" y="3"/>
                  <a:pt x="118" y="3"/>
                  <a:pt x="116" y="3"/>
                </a:cubicBezTo>
                <a:moveTo>
                  <a:pt x="75" y="7"/>
                </a:moveTo>
                <a:cubicBezTo>
                  <a:pt x="95" y="7"/>
                  <a:pt x="95" y="7"/>
                  <a:pt x="95" y="7"/>
                </a:cubicBezTo>
                <a:cubicBezTo>
                  <a:pt x="95" y="95"/>
                  <a:pt x="95" y="95"/>
                  <a:pt x="95" y="95"/>
                </a:cubicBezTo>
                <a:cubicBezTo>
                  <a:pt x="80" y="95"/>
                  <a:pt x="80" y="95"/>
                  <a:pt x="80" y="95"/>
                </a:cubicBezTo>
                <a:cubicBezTo>
                  <a:pt x="80" y="38"/>
                  <a:pt x="80" y="38"/>
                  <a:pt x="80" y="38"/>
                </a:cubicBezTo>
                <a:cubicBezTo>
                  <a:pt x="80" y="33"/>
                  <a:pt x="80" y="27"/>
                  <a:pt x="81" y="21"/>
                </a:cubicBezTo>
                <a:cubicBezTo>
                  <a:pt x="81" y="21"/>
                  <a:pt x="81" y="21"/>
                  <a:pt x="81" y="21"/>
                </a:cubicBezTo>
                <a:cubicBezTo>
                  <a:pt x="80" y="25"/>
                  <a:pt x="79" y="27"/>
                  <a:pt x="78" y="29"/>
                </a:cubicBezTo>
                <a:cubicBezTo>
                  <a:pt x="52" y="95"/>
                  <a:pt x="52" y="95"/>
                  <a:pt x="52" y="95"/>
                </a:cubicBezTo>
                <a:cubicBezTo>
                  <a:pt x="42" y="95"/>
                  <a:pt x="42" y="95"/>
                  <a:pt x="42" y="95"/>
                </a:cubicBezTo>
                <a:cubicBezTo>
                  <a:pt x="16" y="29"/>
                  <a:pt x="16" y="29"/>
                  <a:pt x="16" y="29"/>
                </a:cubicBezTo>
                <a:cubicBezTo>
                  <a:pt x="15" y="28"/>
                  <a:pt x="14" y="25"/>
                  <a:pt x="14" y="21"/>
                </a:cubicBezTo>
                <a:cubicBezTo>
                  <a:pt x="13" y="21"/>
                  <a:pt x="13" y="21"/>
                  <a:pt x="13" y="21"/>
                </a:cubicBezTo>
                <a:cubicBezTo>
                  <a:pt x="14" y="24"/>
                  <a:pt x="14" y="30"/>
                  <a:pt x="14" y="38"/>
                </a:cubicBezTo>
                <a:cubicBezTo>
                  <a:pt x="14" y="95"/>
                  <a:pt x="14" y="95"/>
                  <a:pt x="14" y="95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7"/>
                  <a:pt x="0" y="7"/>
                  <a:pt x="0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44" y="65"/>
                  <a:pt x="44" y="65"/>
                  <a:pt x="44" y="65"/>
                </a:cubicBezTo>
                <a:cubicBezTo>
                  <a:pt x="46" y="70"/>
                  <a:pt x="47" y="73"/>
                  <a:pt x="47" y="75"/>
                </a:cubicBezTo>
                <a:cubicBezTo>
                  <a:pt x="48" y="75"/>
                  <a:pt x="48" y="75"/>
                  <a:pt x="48" y="75"/>
                </a:cubicBezTo>
                <a:cubicBezTo>
                  <a:pt x="49" y="71"/>
                  <a:pt x="50" y="67"/>
                  <a:pt x="51" y="65"/>
                </a:cubicBezTo>
                <a:lnTo>
                  <a:pt x="75" y="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C73F7E-519C-4D23-B871-7FD985D67D4D}"/>
              </a:ext>
            </a:extLst>
          </p:cNvPr>
          <p:cNvSpPr/>
          <p:nvPr userDrawn="1"/>
        </p:nvSpPr>
        <p:spPr>
          <a:xfrm>
            <a:off x="595914" y="4056322"/>
            <a:ext cx="3700533" cy="32018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40" b="0" i="0" u="none" strike="noStrike" kern="1200" cap="none" spc="0" normalizeH="0" baseline="0" noProof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rPr>
              <a:t>May 7–9, 2018   //   Seattle, WA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00149D-DBA5-49F4-9EA0-6801AFB758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11" r="20173" b="58603"/>
          <a:stretch/>
        </p:blipFill>
        <p:spPr>
          <a:xfrm>
            <a:off x="2300468" y="0"/>
            <a:ext cx="10136008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95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95915" y="597450"/>
            <a:ext cx="1393641" cy="298433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95914" y="3039097"/>
            <a:ext cx="6808970" cy="565027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72" spc="-51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Presentation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95914" y="4041282"/>
            <a:ext cx="6808970" cy="31390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4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020681-E031-438A-87F4-3EF4E311C2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5DB46-DA06-45E4-B8E6-78FFA7D835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4005" y="6079935"/>
            <a:ext cx="3078028" cy="313904"/>
          </a:xfrm>
        </p:spPr>
        <p:txBody>
          <a:bodyPr anchor="b"/>
          <a:lstStyle>
            <a:lvl1pPr marL="0" indent="0" algn="r">
              <a:buFont typeface="Arial" panose="020B0604020202020204" pitchFamily="34" charset="0"/>
              <a:buNone/>
              <a:defRPr sz="2040">
                <a:latin typeface="+mn-lt"/>
              </a:defRPr>
            </a:lvl1pPr>
            <a:lvl2pPr marL="233149" indent="0">
              <a:buNone/>
              <a:defRPr/>
            </a:lvl2pPr>
          </a:lstStyle>
          <a:p>
            <a:pPr lvl="0"/>
            <a:r>
              <a:rPr lang="en-US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726232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98148" y="1462924"/>
            <a:ext cx="11239464" cy="164487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33149" indent="0">
              <a:buNone/>
              <a:defRPr/>
            </a:lvl2pPr>
            <a:lvl3pPr marL="466298" indent="0">
              <a:buNone/>
              <a:defRPr/>
            </a:lvl3pPr>
            <a:lvl4pPr marL="699447" indent="0">
              <a:buNone/>
              <a:defRPr/>
            </a:lvl4pPr>
            <a:lvl5pPr marL="93259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6760428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5915" y="1464074"/>
            <a:ext cx="11239464" cy="16448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307815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95914" y="1463669"/>
            <a:ext cx="5316593" cy="1682523"/>
          </a:xfrm>
        </p:spPr>
        <p:txBody>
          <a:bodyPr wrap="square">
            <a:spAutoFit/>
          </a:bodyPr>
          <a:lstStyle>
            <a:lvl1pPr marL="0" indent="0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56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60674" indent="0">
              <a:buFont typeface="Wingdings" panose="05000000000000000000" pitchFamily="2" charset="2"/>
              <a:buNone/>
              <a:defRPr sz="2040" b="0"/>
            </a:lvl2pPr>
            <a:lvl3pPr marL="459822" indent="0">
              <a:buFont typeface="Wingdings" panose="05000000000000000000" pitchFamily="2" charset="2"/>
              <a:buNone/>
              <a:tabLst/>
              <a:defRPr sz="1632" b="0"/>
            </a:lvl3pPr>
            <a:lvl4pPr marL="665446" indent="0">
              <a:buFont typeface="Wingdings" panose="05000000000000000000" pitchFamily="2" charset="2"/>
              <a:buNone/>
              <a:defRPr sz="1428" b="0"/>
            </a:lvl4pPr>
            <a:lvl5pPr marL="871071" indent="0">
              <a:buFont typeface="Wingdings" panose="05000000000000000000" pitchFamily="2" charset="2"/>
              <a:buNone/>
              <a:tabLst/>
              <a:defRPr sz="1428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25448" y="1463669"/>
            <a:ext cx="5316593" cy="1682523"/>
          </a:xfrm>
        </p:spPr>
        <p:txBody>
          <a:bodyPr wrap="square">
            <a:spAutoFit/>
          </a:bodyPr>
          <a:lstStyle>
            <a:lvl1pPr marL="0" indent="0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56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60674" indent="0">
              <a:buFont typeface="Wingdings" panose="05000000000000000000" pitchFamily="2" charset="2"/>
              <a:buNone/>
              <a:defRPr sz="2040" b="0"/>
            </a:lvl2pPr>
            <a:lvl3pPr marL="459822" indent="0">
              <a:buFont typeface="Wingdings" panose="05000000000000000000" pitchFamily="2" charset="2"/>
              <a:buNone/>
              <a:tabLst/>
              <a:defRPr sz="1632" b="0"/>
            </a:lvl3pPr>
            <a:lvl4pPr marL="665446" indent="0">
              <a:buFont typeface="Wingdings" panose="05000000000000000000" pitchFamily="2" charset="2"/>
              <a:buNone/>
              <a:defRPr sz="1428" b="0"/>
            </a:lvl4pPr>
            <a:lvl5pPr marL="871071" indent="0">
              <a:buFont typeface="Wingdings" panose="05000000000000000000" pitchFamily="2" charset="2"/>
              <a:buNone/>
              <a:tabLst/>
              <a:defRPr sz="1428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373889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95914" y="1466097"/>
            <a:ext cx="5316593" cy="1682523"/>
          </a:xfrm>
        </p:spPr>
        <p:txBody>
          <a:bodyPr wrap="square">
            <a:spAutoFit/>
          </a:bodyPr>
          <a:lstStyle>
            <a:lvl1pPr marL="236387" indent="-236387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56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35536" indent="-174862">
              <a:buFont typeface="Wingdings" panose="05000000000000000000" pitchFamily="2" charset="2"/>
              <a:buChar char=""/>
              <a:defRPr sz="2040" b="0"/>
            </a:lvl2pPr>
            <a:lvl3pPr marL="652494" indent="-192672">
              <a:buFont typeface="Wingdings" panose="05000000000000000000" pitchFamily="2" charset="2"/>
              <a:buChar char=""/>
              <a:tabLst/>
              <a:defRPr sz="1632" b="0"/>
            </a:lvl3pPr>
            <a:lvl4pPr marL="845166" indent="-179720">
              <a:buFont typeface="Wingdings" panose="05000000000000000000" pitchFamily="2" charset="2"/>
              <a:buChar char=""/>
              <a:defRPr sz="1428" b="0"/>
            </a:lvl4pPr>
            <a:lvl5pPr marL="1044314" indent="-173243">
              <a:buFont typeface="Wingdings" panose="05000000000000000000" pitchFamily="2" charset="2"/>
              <a:buChar char=""/>
              <a:tabLst/>
              <a:defRPr sz="1428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18045" y="1466097"/>
            <a:ext cx="5316593" cy="1682523"/>
          </a:xfrm>
        </p:spPr>
        <p:txBody>
          <a:bodyPr wrap="square">
            <a:spAutoFit/>
          </a:bodyPr>
          <a:lstStyle>
            <a:lvl1pPr marL="236387" indent="-236387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56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35536" indent="-174862">
              <a:buFont typeface="Wingdings" panose="05000000000000000000" pitchFamily="2" charset="2"/>
              <a:buChar char=""/>
              <a:defRPr sz="2040" b="0"/>
            </a:lvl2pPr>
            <a:lvl3pPr marL="652494" indent="-192672">
              <a:buFont typeface="Wingdings" panose="05000000000000000000" pitchFamily="2" charset="2"/>
              <a:buChar char=""/>
              <a:tabLst/>
              <a:defRPr sz="1632" b="0"/>
            </a:lvl3pPr>
            <a:lvl4pPr marL="845166" indent="-179720">
              <a:buFont typeface="Wingdings" panose="05000000000000000000" pitchFamily="2" charset="2"/>
              <a:buChar char=""/>
              <a:defRPr sz="1428" b="0"/>
            </a:lvl4pPr>
            <a:lvl5pPr marL="1044314" indent="-173243">
              <a:buFont typeface="Wingdings" panose="05000000000000000000" pitchFamily="2" charset="2"/>
              <a:buChar char=""/>
              <a:tabLst/>
              <a:defRPr sz="1428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818446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09612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98860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915" y="466302"/>
            <a:ext cx="5618874" cy="379824"/>
          </a:xfrm>
        </p:spPr>
        <p:txBody>
          <a:bodyPr tIns="64008"/>
          <a:lstStyle>
            <a:lvl1pPr>
              <a:defRPr sz="204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019418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Build 20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436475" cy="5571636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681" y="4960286"/>
            <a:ext cx="12434794" cy="2034239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0689" y="5357956"/>
            <a:ext cx="2648621" cy="116980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688" y="479424"/>
            <a:ext cx="1451843" cy="3096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752216" y="4960286"/>
            <a:ext cx="4684259" cy="20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931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 (dark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915" y="466302"/>
            <a:ext cx="5618874" cy="379824"/>
          </a:xfrm>
        </p:spPr>
        <p:txBody>
          <a:bodyPr tIns="64008"/>
          <a:lstStyle>
            <a:lvl1pPr>
              <a:defRPr sz="204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04994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5915" y="2065976"/>
            <a:ext cx="4245437" cy="1130053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72" b="1" spc="-5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5915" y="3605925"/>
            <a:ext cx="4245890" cy="313904"/>
          </a:xfrm>
        </p:spPr>
        <p:txBody>
          <a:bodyPr/>
          <a:lstStyle>
            <a:lvl1pPr marL="0" indent="0">
              <a:buNone/>
              <a:defRPr sz="2040">
                <a:latin typeface="+mn-lt"/>
              </a:defRPr>
            </a:lvl1pPr>
            <a:lvl2pPr marL="233149" indent="0">
              <a:buNone/>
              <a:defRPr/>
            </a:lvl2pPr>
            <a:lvl3pPr marL="466298" indent="0">
              <a:buNone/>
              <a:defRPr/>
            </a:lvl3pPr>
            <a:lvl4pPr marL="675162" indent="0">
              <a:buNone/>
              <a:defRPr/>
            </a:lvl4pPr>
            <a:lvl5pPr marL="87269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440958" y="0"/>
            <a:ext cx="6995517" cy="6994525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32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79290245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5737" y="2932236"/>
            <a:ext cx="4245437" cy="1130053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72" b="1" spc="-5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440958" y="0"/>
            <a:ext cx="6995517" cy="6994525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32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3398099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5914" y="3040994"/>
            <a:ext cx="4243947" cy="878930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56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440958" y="0"/>
            <a:ext cx="6995517" cy="6994525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32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9371329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3607"/>
            <a:ext cx="6808970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96951" y="4056498"/>
            <a:ext cx="6808970" cy="31390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4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1028E-16C3-4002-B04C-173B0E47CA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23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3607"/>
            <a:ext cx="6808970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96951" y="4056498"/>
            <a:ext cx="6808970" cy="31390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4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61C388-D05E-4BD1-8D7C-196F5BE5DA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95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6243"/>
            <a:ext cx="6808970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48BC3-17FF-42D3-9B26-17258F2E57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57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6243"/>
            <a:ext cx="6808970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3FAF49-2747-46DC-BE92-CD844B707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472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6243"/>
            <a:ext cx="9327356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78801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6243"/>
            <a:ext cx="9327356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09042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3002"/>
          <a:stretch/>
        </p:blipFill>
        <p:spPr>
          <a:xfrm>
            <a:off x="7752216" y="5084764"/>
            <a:ext cx="4684259" cy="1909762"/>
          </a:xfrm>
          <a:prstGeom prst="rect">
            <a:avLst/>
          </a:prstGeom>
        </p:spPr>
      </p:pic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418638" y="296863"/>
            <a:ext cx="2743200" cy="461665"/>
          </a:xfrm>
        </p:spPr>
        <p:txBody>
          <a:bodyPr/>
          <a:lstStyle>
            <a:lvl1pPr marL="0" marR="0" indent="0" algn="r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82738" y="6041341"/>
            <a:ext cx="1634102" cy="664797"/>
          </a:xfrm>
          <a:prstGeom prst="rect">
            <a:avLst/>
          </a:prstGeom>
        </p:spPr>
        <p:txBody>
          <a:bodyPr wrap="none" lIns="182880" tIns="146304" rIns="182880" bIns="146304">
            <a:spAutoFit/>
          </a:bodyPr>
          <a:lstStyle/>
          <a:p>
            <a:r>
              <a:rPr lang="en-US" sz="2400" dirty="0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#</a:t>
            </a:r>
            <a:r>
              <a:rPr lang="en-US" sz="2400" dirty="0" err="1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MSBuild</a:t>
            </a:r>
            <a:endParaRPr lang="en-US" sz="2400" dirty="0">
              <a:gradFill>
                <a:gsLst>
                  <a:gs pos="2597">
                    <a:schemeClr val="tx1"/>
                  </a:gs>
                  <a:gs pos="18182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98647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020865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6219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0059" y="1465289"/>
            <a:ext cx="11239464" cy="1946203"/>
          </a:xfrm>
        </p:spPr>
        <p:txBody>
          <a:bodyPr/>
          <a:lstStyle>
            <a:lvl1pPr marL="0" indent="0">
              <a:buNone/>
              <a:defRPr sz="2856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53449" indent="0">
              <a:buNone/>
              <a:defRPr sz="2448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41" indent="0">
              <a:buNone/>
              <a:defRPr sz="204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30773" indent="0">
              <a:buNone/>
              <a:defRPr sz="1836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71912" indent="0">
              <a:buNone/>
              <a:defRPr sz="1836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73929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95914" y="6281748"/>
            <a:ext cx="4572000" cy="11209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50843" eaLnBrk="0" hangingPunct="0"/>
            <a:r>
              <a:rPr lang="en-US" sz="714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95915" y="597450"/>
            <a:ext cx="1393641" cy="29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855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95914" y="1465289"/>
            <a:ext cx="11239789" cy="2260106"/>
          </a:xfrm>
        </p:spPr>
        <p:txBody>
          <a:bodyPr>
            <a:spAutoFit/>
          </a:bodyPr>
          <a:lstStyle>
            <a:lvl1pPr>
              <a:defRPr sz="3672">
                <a:latin typeface="+mn-lt"/>
              </a:defRPr>
            </a:lvl1pPr>
            <a:lvl2pPr>
              <a:defRPr sz="2856">
                <a:latin typeface="+mn-lt"/>
              </a:defRPr>
            </a:lvl2pPr>
            <a:lvl3pPr>
              <a:defRPr sz="2448">
                <a:latin typeface="+mn-lt"/>
              </a:defRPr>
            </a:lvl3pPr>
            <a:lvl4pPr>
              <a:defRPr sz="2040">
                <a:latin typeface="+mn-lt"/>
              </a:defRPr>
            </a:lvl4pPr>
            <a:lvl5pPr>
              <a:defRPr sz="1836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93839"/>
            <a:ext cx="12436476" cy="600688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74" spc="-52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659724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696501"/>
            <a:ext cx="9327356" cy="1883336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376706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3036-A570-41E3-8F54-25E64B3B6DCA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8E2DC-4B24-4884-AA6A-C3DFD8403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03805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 noChangeAspect="1"/>
          </p:cNvSpPr>
          <p:nvPr>
            <p:ph type="title"/>
          </p:nvPr>
        </p:nvSpPr>
        <p:spPr>
          <a:xfrm>
            <a:off x="310912" y="358382"/>
            <a:ext cx="11814651" cy="920653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5983">
                <a:solidFill>
                  <a:srgbClr val="FFFFFF"/>
                </a:solidFill>
                <a:latin typeface="Segoe UI Light"/>
                <a:cs typeface="Segoe UI 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0912" y="1330226"/>
            <a:ext cx="11814651" cy="2027158"/>
          </a:xfrm>
          <a:prstGeom prst="rect">
            <a:avLst/>
          </a:prstGeom>
        </p:spPr>
        <p:txBody>
          <a:bodyPr lIns="0" tIns="0" rIns="0" bIns="0"/>
          <a:lstStyle>
            <a:lvl1pPr marL="248638" indent="-248638">
              <a:lnSpc>
                <a:spcPct val="100000"/>
              </a:lnSpc>
              <a:spcBef>
                <a:spcPts val="680"/>
              </a:spcBef>
              <a:buFont typeface="Arial" charset="0"/>
              <a:buChar char="•"/>
              <a:defRPr sz="3264" baseline="0">
                <a:solidFill>
                  <a:schemeClr val="bg1"/>
                </a:solidFill>
                <a:latin typeface="Segoe UI Light"/>
                <a:cs typeface="Segoe UI Light"/>
              </a:defRPr>
            </a:lvl1pPr>
            <a:lvl2pPr marL="621596" indent="-248638">
              <a:lnSpc>
                <a:spcPct val="100000"/>
              </a:lnSpc>
              <a:spcBef>
                <a:spcPts val="680"/>
              </a:spcBef>
              <a:buFont typeface="Arial" panose="020B0604020202020204" pitchFamily="34" charset="0"/>
              <a:buChar char="•"/>
              <a:defRPr sz="2990">
                <a:solidFill>
                  <a:schemeClr val="bg1"/>
                </a:solidFill>
                <a:latin typeface="Segoe UI Light"/>
                <a:cs typeface="Segoe UI Light"/>
              </a:defRPr>
            </a:lvl2pPr>
            <a:lvl3pPr marL="932394" indent="-248638">
              <a:lnSpc>
                <a:spcPct val="100000"/>
              </a:lnSpc>
              <a:spcBef>
                <a:spcPts val="680"/>
              </a:spcBef>
              <a:buFont typeface="Arial"/>
              <a:buChar char="•"/>
              <a:defRPr sz="2719">
                <a:solidFill>
                  <a:schemeClr val="bg1"/>
                </a:solidFill>
                <a:latin typeface="Segoe UI Light"/>
                <a:cs typeface="Segoe UI Light"/>
              </a:defRPr>
            </a:lvl3pPr>
            <a:lvl4pPr marL="1243192" marR="0" indent="-248638" algn="l" defTabSz="1243192" rtl="0" eaLnBrk="1" fontAlgn="auto" latinLnBrk="0" hangingPunct="1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48" baseline="0">
                <a:solidFill>
                  <a:schemeClr val="bg1"/>
                </a:solidFill>
                <a:latin typeface="Segoe UI Light"/>
                <a:cs typeface="Segoe UI Light"/>
              </a:defRPr>
            </a:lvl4pPr>
            <a:lvl5pPr marL="2113427" indent="248638">
              <a:spcBef>
                <a:spcPts val="1360"/>
              </a:spcBef>
              <a:buFont typeface="Arial"/>
              <a:buChar char="•"/>
              <a:tabLst>
                <a:tab pos="2177746" algn="l"/>
              </a:tabLst>
              <a:defRPr sz="2719" baseline="0">
                <a:solidFill>
                  <a:schemeClr val="bg1"/>
                </a:solidFill>
                <a:latin typeface="Segoe UI Light"/>
                <a:cs typeface="Segoe UI Light"/>
              </a:defRPr>
            </a:lvl5pPr>
          </a:lstStyle>
          <a:p>
            <a:pPr lvl="0"/>
            <a:r>
              <a:rPr lang="en-US"/>
              <a:t>Bullet first level</a:t>
            </a:r>
          </a:p>
          <a:p>
            <a:pPr lvl="1"/>
            <a:r>
              <a:rPr lang="en-US"/>
              <a:t>Bullet second level</a:t>
            </a:r>
          </a:p>
          <a:p>
            <a:pPr lvl="2"/>
            <a:r>
              <a:rPr lang="en-US"/>
              <a:t>Bullet third level</a:t>
            </a:r>
          </a:p>
          <a:p>
            <a:pPr lvl="3"/>
            <a:r>
              <a:rPr lang="en-US"/>
              <a:t>Bullet fourth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03648" y="6506841"/>
            <a:ext cx="1423645" cy="17075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1088">
                <a:solidFill>
                  <a:schemeClr val="bg1"/>
                </a:solidFill>
                <a:latin typeface="Segoe UI"/>
                <a:cs typeface="Segoe UI"/>
              </a:rPr>
              <a:t>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05051337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Acc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0422685"/>
      </p:ext>
    </p:extLst>
  </p:cSld>
  <p:clrMapOvr>
    <a:masterClrMapping/>
  </p:clrMapOvr>
  <p:transition>
    <p:fade/>
  </p:transition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5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399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040064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4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7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Optional (City, State or venue)</a:t>
            </a:r>
          </a:p>
        </p:txBody>
      </p:sp>
    </p:spTree>
    <p:extLst>
      <p:ext uri="{BB962C8B-B14F-4D97-AF65-F5344CB8AC3E}">
        <p14:creationId xmlns:p14="http://schemas.microsoft.com/office/powerpoint/2010/main" val="868026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BE07B27-19D1-41FD-BF41-5579CB8B9B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269" y="0"/>
            <a:ext cx="12448745" cy="699538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EC7C67A-316A-427C-BD03-542B061C5424}"/>
              </a:ext>
            </a:extLst>
          </p:cNvPr>
          <p:cNvSpPr/>
          <p:nvPr userDrawn="1"/>
        </p:nvSpPr>
        <p:spPr bwMode="auto">
          <a:xfrm>
            <a:off x="-12269" y="0"/>
            <a:ext cx="12448745" cy="6994525"/>
          </a:xfrm>
          <a:prstGeom prst="rect">
            <a:avLst/>
          </a:prstGeom>
          <a:solidFill>
            <a:srgbClr val="000000">
              <a:alpha val="7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00" err="1">
              <a:ln>
                <a:solidFill>
                  <a:sysClr val="windowText" lastClr="000000"/>
                </a:solidFill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2150541"/>
            <a:ext cx="6402388" cy="892840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8718">
                      <a:schemeClr val="bg1"/>
                    </a:gs>
                    <a:gs pos="34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3951528"/>
            <a:ext cx="4572000" cy="1710429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baseline="0">
                <a:gradFill>
                  <a:gsLst>
                    <a:gs pos="8718">
                      <a:schemeClr val="bg1"/>
                    </a:gs>
                    <a:gs pos="34000">
                      <a:schemeClr val="bg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B9B839B-0D8F-4B30-9D4A-12040ABAD2C7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0539061" y="6266728"/>
            <a:ext cx="1435608" cy="308208"/>
            <a:chOff x="457200" y="1643393"/>
            <a:chExt cx="4492753" cy="96454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BA1E7BA-99BA-42D8-AE6C-C756732C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52874FF4-C370-448A-B977-C29F5FF556C1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4"/>
            </a:p>
          </p:txBody>
        </p:sp>
      </p:grpSp>
    </p:spTree>
    <p:extLst>
      <p:ext uri="{BB962C8B-B14F-4D97-AF65-F5344CB8AC3E}">
        <p14:creationId xmlns:p14="http://schemas.microsoft.com/office/powerpoint/2010/main" val="5881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3002"/>
          <a:stretch/>
        </p:blipFill>
        <p:spPr>
          <a:xfrm>
            <a:off x="7752216" y="5084764"/>
            <a:ext cx="4684259" cy="1909762"/>
          </a:xfrm>
          <a:prstGeom prst="rect">
            <a:avLst/>
          </a:prstGeom>
        </p:spPr>
      </p:pic>
      <p:sp>
        <p:nvSpPr>
          <p:cNvPr id="8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418638" y="296863"/>
            <a:ext cx="2743200" cy="461665"/>
          </a:xfrm>
        </p:spPr>
        <p:txBody>
          <a:bodyPr/>
          <a:lstStyle>
            <a:lvl1pPr marL="0" marR="0" indent="0" algn="r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282738" y="6041341"/>
            <a:ext cx="1634102" cy="664797"/>
          </a:xfrm>
          <a:prstGeom prst="rect">
            <a:avLst/>
          </a:prstGeom>
        </p:spPr>
        <p:txBody>
          <a:bodyPr wrap="none" lIns="182880" tIns="146304" rIns="182880" bIns="146304">
            <a:spAutoFit/>
          </a:bodyPr>
          <a:lstStyle/>
          <a:p>
            <a:r>
              <a:rPr lang="en-US" sz="2400" dirty="0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#</a:t>
            </a:r>
            <a:r>
              <a:rPr lang="en-US" sz="2400" dirty="0" err="1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MSBuild</a:t>
            </a:r>
            <a:endParaRPr lang="en-US" sz="2400" dirty="0">
              <a:gradFill>
                <a:gsLst>
                  <a:gs pos="2597">
                    <a:schemeClr val="tx1"/>
                  </a:gs>
                  <a:gs pos="18182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67813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570247"/>
      </p:ext>
    </p:extLst>
  </p:cSld>
  <p:clrMapOvr>
    <a:masterClrMapping/>
  </p:clrMapOvr>
  <p:transition>
    <p:fad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4"/>
            </a:p>
          </p:txBody>
        </p:sp>
      </p:grpSp>
    </p:spTree>
    <p:extLst>
      <p:ext uri="{BB962C8B-B14F-4D97-AF65-F5344CB8AC3E}">
        <p14:creationId xmlns:p14="http://schemas.microsoft.com/office/powerpoint/2010/main" val="42794703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3033685"/>
      </p:ext>
    </p:extLst>
  </p:cSld>
  <p:clrMapOvr>
    <a:masterClrMapping/>
  </p:clrMapOvr>
  <p:transition>
    <p:fade/>
  </p:transition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5121694"/>
      </p:ext>
    </p:extLst>
  </p:cSld>
  <p:clrMapOvr>
    <a:masterClrMapping/>
  </p:clrMapOvr>
  <p:transition>
    <p:fade/>
  </p:transition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89319657"/>
      </p:ext>
    </p:extLst>
  </p:cSld>
  <p:clrMapOvr>
    <a:masterClrMapping/>
  </p:clrMapOvr>
  <p:transition>
    <p:fade/>
  </p:transition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8615766"/>
      </p:ext>
    </p:extLst>
  </p:cSld>
  <p:clrMapOvr>
    <a:masterClrMapping/>
  </p:clrMapOvr>
  <p:transition>
    <p:fade/>
  </p:transition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50690602"/>
      </p:ext>
    </p:extLst>
  </p:cSld>
  <p:clrMapOvr>
    <a:masterClrMapping/>
  </p:clrMapOvr>
  <p:transition>
    <p:fade/>
  </p:transition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857632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98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395360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84546456"/>
      </p:ext>
    </p:extLst>
  </p:cSld>
  <p:clrMapOvr>
    <a:masterClrMapping/>
  </p:clrMapOvr>
  <p:transition>
    <p:fade/>
  </p:transition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43733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321570"/>
      </p:ext>
    </p:extLst>
  </p:cSld>
  <p:clrMapOvr>
    <a:masterClrMapping/>
  </p:clrMapOvr>
  <p:transition>
    <p:fad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64887"/>
      </p:ext>
    </p:extLst>
  </p:cSld>
  <p:clrMapOvr>
    <a:masterClrMapping/>
  </p:clrMapOvr>
  <p:transition>
    <p:fade/>
  </p:transition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8651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1764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0028141"/>
      </p:ext>
    </p:extLst>
  </p:cSld>
  <p:clrMapOvr>
    <a:masterClrMapping/>
  </p:clrMapOvr>
  <p:transition>
    <p:fad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82854" rIns="182854" bIns="182854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4"/>
            </a:p>
          </p:txBody>
        </p:sp>
      </p:grpSp>
    </p:spTree>
    <p:extLst>
      <p:ext uri="{BB962C8B-B14F-4D97-AF65-F5344CB8AC3E}">
        <p14:creationId xmlns:p14="http://schemas.microsoft.com/office/powerpoint/2010/main" val="2282980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2409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6738528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_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5331516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59B99-72BA-4338-BD78-B9007B5A31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4BACA7-782F-4800-968F-BC7B7B3F7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10710-19DC-471E-965A-7CCD0072F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902B2-EADD-4D99-9735-7F148F5DD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8D96C-0A3A-4B3B-AD14-A23E02406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510807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D2CE1-F04A-427A-9EAE-7F8375BB4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1C366-AD7B-4CBE-B0F2-2F5ABD240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EF9CD-2D08-4FF3-B337-99E38C23F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C89E1-620A-475C-910D-1B7EAC0C9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08BB2-8AB0-4341-89CA-73A3E696E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403804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27417-0304-4647-872C-DB080DF5E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530" y="1743775"/>
            <a:ext cx="10726460" cy="2909528"/>
          </a:xfrm>
        </p:spPr>
        <p:txBody>
          <a:bodyPr anchor="b"/>
          <a:lstStyle>
            <a:lvl1pPr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553BF-03E6-434F-9C8C-8B6A84DF8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8530" y="4680828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98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F5B80-359D-41F8-BFE2-EAF68D97C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2CDF8-129E-4BBF-A7A7-02C158DB2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72C03-407D-40CF-890C-AC2F426CF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177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 dirty="0"/>
              <a:t>Click to edit Master text styles</a:t>
            </a:r>
          </a:p>
          <a:p>
            <a:pPr marL="712788" marR="0" lvl="1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Second level</a:t>
            </a:r>
          </a:p>
          <a:p>
            <a:pPr marL="908050" marR="0" lvl="2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Third level</a:t>
            </a:r>
          </a:p>
          <a:p>
            <a:pPr marL="1109662" marR="0" lvl="3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Fourth level</a:t>
            </a:r>
          </a:p>
          <a:p>
            <a:pPr marL="1311275" marR="0" lvl="4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530601"/>
      </p:ext>
    </p:extLst>
  </p:cSld>
  <p:clrMapOvr>
    <a:masterClrMapping/>
  </p:clrMapOvr>
  <p:transition>
    <p:fad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45D42-A3A6-465B-AD9A-46CD00B10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A7BA6-A9B3-4711-9FCC-4D12DC895E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5008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3DBE3-A0CE-4BEF-8D66-BBA532FC6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3DE9AA-928F-4817-8B51-45F4DA10A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8121B-0D8F-491A-BC57-A5536040D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8F4642-AF05-4C7B-9384-07B08AC21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10504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0638C-1C16-4896-AFD2-50D639327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5BB2B-69AA-4119-9F8C-B90A2FF0F8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6628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66A206-E8AD-4135-8F59-32CE9E7E30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F2BBE5-5BC0-43A6-8AC5-3CEECB5B0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4CF302-D3E2-4BBF-93F9-68F26FB0F0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F64682-CEC4-456D-8D15-5EAFA0AC6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84C3AE-06BE-46FA-A1E1-68691FA2B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6B4C78-76EA-44CB-8BC0-96A777E7F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514748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CAC2B-80CA-48BC-BEBE-FDDFEB951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58F0D3-3316-4C17-8754-DCE9D4AFC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8346A9-C4D9-416F-BBB4-878D23D58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0296A-3D2F-43C6-8D2E-8064007C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21648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E1D156-B9F2-481E-8F5C-524C55177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DE53C-E80C-47BC-B268-9634C6F5D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1BCA0-22D5-443C-97BC-18E441042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3559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6105A-6144-4CB4-BFD6-7072E2C0D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4D02C-8A63-45BE-A780-ABEBA4CAF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904C8-B4DA-4F77-BB8B-D135B048AF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C2FCF4-E90A-4C72-9D0A-F22DE8361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12267-4D10-4C05-A27C-628968074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A2A8E-FF40-4906-8011-0E4C9135A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791811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8165A-0D15-4CF1-BD19-05F203FAC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C0B5A1-78EE-44A6-9EA3-CDE6A9046B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12C25-DEDA-4DB3-8846-CBD24CAE0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830BA-0A20-44A7-8609-C01C0DEA0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8094D2-5229-4CB9-A69C-6F472D93C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A0183-1423-403E-AFFC-C47F2439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75754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CA392-393E-49A0-A7BD-B35BCB67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1D692D-C8B4-48F9-9A60-8AD242898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3E2D2-0CEA-4A9B-8CFA-EA61F784B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89B11-D133-49D7-9A8F-1DDA66F5C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8F9BC-178D-45D9-AE75-C0BFF528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692773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8B05DA-A0E9-4E0D-BE4B-004877A12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99852" y="372394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A58F8E-56DC-4B85-B9DF-F973CC4B20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55008" y="372394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73ECC-4963-4EAA-B8E2-D7827F352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F1100-D17C-4064-8F58-0C90057F5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8F323-6A5A-4475-A8B0-7209DE0DC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91747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95915" y="597450"/>
            <a:ext cx="1393641" cy="298433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3A3051D2-DD0C-4419-9210-74A066BBE509}"/>
              </a:ext>
            </a:extLst>
          </p:cNvPr>
          <p:cNvSpPr>
            <a:spLocks noChangeAspect="1" noEditPoints="1"/>
          </p:cNvSpPr>
          <p:nvPr userDrawn="1"/>
        </p:nvSpPr>
        <p:spPr bwMode="black">
          <a:xfrm>
            <a:off x="595915" y="2961238"/>
            <a:ext cx="4430494" cy="538470"/>
          </a:xfrm>
          <a:custGeom>
            <a:avLst/>
            <a:gdLst>
              <a:gd name="T0" fmla="*/ 763 w 809"/>
              <a:gd name="T1" fmla="*/ 64 h 96"/>
              <a:gd name="T2" fmla="*/ 795 w 809"/>
              <a:gd name="T3" fmla="*/ 58 h 96"/>
              <a:gd name="T4" fmla="*/ 795 w 809"/>
              <a:gd name="T5" fmla="*/ 84 h 96"/>
              <a:gd name="T6" fmla="*/ 777 w 809"/>
              <a:gd name="T7" fmla="*/ 30 h 96"/>
              <a:gd name="T8" fmla="*/ 723 w 809"/>
              <a:gd name="T9" fmla="*/ 95 h 96"/>
              <a:gd name="T10" fmla="*/ 701 w 809"/>
              <a:gd name="T11" fmla="*/ 3 h 96"/>
              <a:gd name="T12" fmla="*/ 707 w 809"/>
              <a:gd name="T13" fmla="*/ 16 h 96"/>
              <a:gd name="T14" fmla="*/ 708 w 809"/>
              <a:gd name="T15" fmla="*/ 95 h 96"/>
              <a:gd name="T16" fmla="*/ 661 w 809"/>
              <a:gd name="T17" fmla="*/ 80 h 96"/>
              <a:gd name="T18" fmla="*/ 624 w 809"/>
              <a:gd name="T19" fmla="*/ 69 h 96"/>
              <a:gd name="T20" fmla="*/ 679 w 809"/>
              <a:gd name="T21" fmla="*/ 95 h 96"/>
              <a:gd name="T22" fmla="*/ 579 w 809"/>
              <a:gd name="T23" fmla="*/ 55 h 96"/>
              <a:gd name="T24" fmla="*/ 598 w 809"/>
              <a:gd name="T25" fmla="*/ 69 h 96"/>
              <a:gd name="T26" fmla="*/ 579 w 809"/>
              <a:gd name="T27" fmla="*/ 19 h 96"/>
              <a:gd name="T28" fmla="*/ 605 w 809"/>
              <a:gd name="T29" fmla="*/ 88 h 96"/>
              <a:gd name="T30" fmla="*/ 602 w 809"/>
              <a:gd name="T31" fmla="*/ 12 h 96"/>
              <a:gd name="T32" fmla="*/ 608 w 809"/>
              <a:gd name="T33" fmla="*/ 55 h 96"/>
              <a:gd name="T34" fmla="*/ 471 w 809"/>
              <a:gd name="T35" fmla="*/ 32 h 96"/>
              <a:gd name="T36" fmla="*/ 474 w 809"/>
              <a:gd name="T37" fmla="*/ 2 h 96"/>
              <a:gd name="T38" fmla="*/ 432 w 809"/>
              <a:gd name="T39" fmla="*/ 32 h 96"/>
              <a:gd name="T40" fmla="*/ 457 w 809"/>
              <a:gd name="T41" fmla="*/ 43 h 96"/>
              <a:gd name="T42" fmla="*/ 500 w 809"/>
              <a:gd name="T43" fmla="*/ 96 h 96"/>
              <a:gd name="T44" fmla="*/ 496 w 809"/>
              <a:gd name="T45" fmla="*/ 74 h 96"/>
              <a:gd name="T46" fmla="*/ 496 w 809"/>
              <a:gd name="T47" fmla="*/ 13 h 96"/>
              <a:gd name="T48" fmla="*/ 378 w 809"/>
              <a:gd name="T49" fmla="*/ 64 h 96"/>
              <a:gd name="T50" fmla="*/ 419 w 809"/>
              <a:gd name="T51" fmla="*/ 39 h 96"/>
              <a:gd name="T52" fmla="*/ 363 w 809"/>
              <a:gd name="T53" fmla="*/ 64 h 96"/>
              <a:gd name="T54" fmla="*/ 345 w 809"/>
              <a:gd name="T55" fmla="*/ 62 h 96"/>
              <a:gd name="T56" fmla="*/ 325 w 809"/>
              <a:gd name="T57" fmla="*/ 48 h 96"/>
              <a:gd name="T58" fmla="*/ 352 w 809"/>
              <a:gd name="T59" fmla="*/ 46 h 96"/>
              <a:gd name="T60" fmla="*/ 313 w 809"/>
              <a:gd name="T61" fmla="*/ 41 h 96"/>
              <a:gd name="T62" fmla="*/ 327 w 809"/>
              <a:gd name="T63" fmla="*/ 67 h 96"/>
              <a:gd name="T64" fmla="*/ 328 w 809"/>
              <a:gd name="T65" fmla="*/ 86 h 96"/>
              <a:gd name="T66" fmla="*/ 347 w 809"/>
              <a:gd name="T67" fmla="*/ 91 h 96"/>
              <a:gd name="T68" fmla="*/ 286 w 809"/>
              <a:gd name="T69" fmla="*/ 63 h 96"/>
              <a:gd name="T70" fmla="*/ 256 w 809"/>
              <a:gd name="T71" fmla="*/ 79 h 96"/>
              <a:gd name="T72" fmla="*/ 301 w 809"/>
              <a:gd name="T73" fmla="*/ 63 h 96"/>
              <a:gd name="T74" fmla="*/ 246 w 809"/>
              <a:gd name="T75" fmla="*/ 39 h 96"/>
              <a:gd name="T76" fmla="*/ 210 w 809"/>
              <a:gd name="T77" fmla="*/ 45 h 96"/>
              <a:gd name="T78" fmla="*/ 210 w 809"/>
              <a:gd name="T79" fmla="*/ 65 h 96"/>
              <a:gd name="T80" fmla="*/ 226 w 809"/>
              <a:gd name="T81" fmla="*/ 31 h 96"/>
              <a:gd name="T82" fmla="*/ 165 w 809"/>
              <a:gd name="T83" fmla="*/ 96 h 96"/>
              <a:gd name="T84" fmla="*/ 148 w 809"/>
              <a:gd name="T85" fmla="*/ 64 h 96"/>
              <a:gd name="T86" fmla="*/ 167 w 809"/>
              <a:gd name="T87" fmla="*/ 30 h 96"/>
              <a:gd name="T88" fmla="*/ 108 w 809"/>
              <a:gd name="T89" fmla="*/ 32 h 96"/>
              <a:gd name="T90" fmla="*/ 110 w 809"/>
              <a:gd name="T91" fmla="*/ 17 h 96"/>
              <a:gd name="T92" fmla="*/ 116 w 809"/>
              <a:gd name="T93" fmla="*/ 3 h 96"/>
              <a:gd name="T94" fmla="*/ 80 w 809"/>
              <a:gd name="T95" fmla="*/ 38 h 96"/>
              <a:gd name="T96" fmla="*/ 42 w 809"/>
              <a:gd name="T97" fmla="*/ 95 h 96"/>
              <a:gd name="T98" fmla="*/ 14 w 809"/>
              <a:gd name="T99" fmla="*/ 95 h 96"/>
              <a:gd name="T100" fmla="*/ 47 w 809"/>
              <a:gd name="T101" fmla="*/ 7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809" h="96">
                <a:moveTo>
                  <a:pt x="795" y="58"/>
                </a:moveTo>
                <a:cubicBezTo>
                  <a:pt x="795" y="53"/>
                  <a:pt x="794" y="50"/>
                  <a:pt x="791" y="46"/>
                </a:cubicBezTo>
                <a:cubicBezTo>
                  <a:pt x="788" y="43"/>
                  <a:pt x="784" y="42"/>
                  <a:pt x="780" y="42"/>
                </a:cubicBezTo>
                <a:cubicBezTo>
                  <a:pt x="775" y="42"/>
                  <a:pt x="770" y="44"/>
                  <a:pt x="767" y="48"/>
                </a:cubicBezTo>
                <a:cubicBezTo>
                  <a:pt x="764" y="52"/>
                  <a:pt x="763" y="57"/>
                  <a:pt x="763" y="64"/>
                </a:cubicBezTo>
                <a:cubicBezTo>
                  <a:pt x="763" y="71"/>
                  <a:pt x="764" y="76"/>
                  <a:pt x="767" y="79"/>
                </a:cubicBezTo>
                <a:cubicBezTo>
                  <a:pt x="770" y="83"/>
                  <a:pt x="774" y="85"/>
                  <a:pt x="779" y="85"/>
                </a:cubicBezTo>
                <a:cubicBezTo>
                  <a:pt x="784" y="85"/>
                  <a:pt x="788" y="83"/>
                  <a:pt x="791" y="79"/>
                </a:cubicBezTo>
                <a:cubicBezTo>
                  <a:pt x="794" y="76"/>
                  <a:pt x="795" y="71"/>
                  <a:pt x="795" y="66"/>
                </a:cubicBezTo>
                <a:lnTo>
                  <a:pt x="795" y="58"/>
                </a:lnTo>
                <a:close/>
                <a:moveTo>
                  <a:pt x="809" y="2"/>
                </a:moveTo>
                <a:cubicBezTo>
                  <a:pt x="809" y="95"/>
                  <a:pt x="809" y="95"/>
                  <a:pt x="809" y="95"/>
                </a:cubicBezTo>
                <a:cubicBezTo>
                  <a:pt x="795" y="95"/>
                  <a:pt x="795" y="95"/>
                  <a:pt x="795" y="95"/>
                </a:cubicBezTo>
                <a:cubicBezTo>
                  <a:pt x="795" y="84"/>
                  <a:pt x="795" y="84"/>
                  <a:pt x="795" y="84"/>
                </a:cubicBezTo>
                <a:cubicBezTo>
                  <a:pt x="795" y="84"/>
                  <a:pt x="795" y="84"/>
                  <a:pt x="795" y="84"/>
                </a:cubicBezTo>
                <a:cubicBezTo>
                  <a:pt x="790" y="92"/>
                  <a:pt x="783" y="96"/>
                  <a:pt x="774" y="96"/>
                </a:cubicBezTo>
                <a:cubicBezTo>
                  <a:pt x="766" y="96"/>
                  <a:pt x="760" y="93"/>
                  <a:pt x="755" y="88"/>
                </a:cubicBezTo>
                <a:cubicBezTo>
                  <a:pt x="751" y="82"/>
                  <a:pt x="748" y="74"/>
                  <a:pt x="748" y="65"/>
                </a:cubicBezTo>
                <a:cubicBezTo>
                  <a:pt x="748" y="54"/>
                  <a:pt x="751" y="46"/>
                  <a:pt x="756" y="40"/>
                </a:cubicBezTo>
                <a:cubicBezTo>
                  <a:pt x="761" y="34"/>
                  <a:pt x="768" y="30"/>
                  <a:pt x="777" y="30"/>
                </a:cubicBezTo>
                <a:cubicBezTo>
                  <a:pt x="785" y="30"/>
                  <a:pt x="791" y="34"/>
                  <a:pt x="795" y="41"/>
                </a:cubicBezTo>
                <a:cubicBezTo>
                  <a:pt x="795" y="41"/>
                  <a:pt x="795" y="41"/>
                  <a:pt x="795" y="41"/>
                </a:cubicBezTo>
                <a:cubicBezTo>
                  <a:pt x="795" y="2"/>
                  <a:pt x="795" y="2"/>
                  <a:pt x="795" y="2"/>
                </a:cubicBezTo>
                <a:lnTo>
                  <a:pt x="809" y="2"/>
                </a:lnTo>
                <a:close/>
                <a:moveTo>
                  <a:pt x="723" y="95"/>
                </a:moveTo>
                <a:cubicBezTo>
                  <a:pt x="738" y="95"/>
                  <a:pt x="738" y="95"/>
                  <a:pt x="738" y="95"/>
                </a:cubicBezTo>
                <a:cubicBezTo>
                  <a:pt x="738" y="2"/>
                  <a:pt x="738" y="2"/>
                  <a:pt x="738" y="2"/>
                </a:cubicBezTo>
                <a:cubicBezTo>
                  <a:pt x="723" y="2"/>
                  <a:pt x="723" y="2"/>
                  <a:pt x="723" y="2"/>
                </a:cubicBezTo>
                <a:lnTo>
                  <a:pt x="723" y="95"/>
                </a:lnTo>
                <a:close/>
                <a:moveTo>
                  <a:pt x="701" y="3"/>
                </a:moveTo>
                <a:cubicBezTo>
                  <a:pt x="699" y="3"/>
                  <a:pt x="697" y="3"/>
                  <a:pt x="695" y="5"/>
                </a:cubicBezTo>
                <a:cubicBezTo>
                  <a:pt x="694" y="7"/>
                  <a:pt x="693" y="8"/>
                  <a:pt x="693" y="11"/>
                </a:cubicBezTo>
                <a:cubicBezTo>
                  <a:pt x="693" y="13"/>
                  <a:pt x="694" y="15"/>
                  <a:pt x="695" y="17"/>
                </a:cubicBezTo>
                <a:cubicBezTo>
                  <a:pt x="697" y="18"/>
                  <a:pt x="699" y="19"/>
                  <a:pt x="701" y="19"/>
                </a:cubicBezTo>
                <a:cubicBezTo>
                  <a:pt x="704" y="19"/>
                  <a:pt x="706" y="18"/>
                  <a:pt x="707" y="16"/>
                </a:cubicBezTo>
                <a:cubicBezTo>
                  <a:pt x="709" y="15"/>
                  <a:pt x="710" y="13"/>
                  <a:pt x="710" y="11"/>
                </a:cubicBezTo>
                <a:cubicBezTo>
                  <a:pt x="710" y="8"/>
                  <a:pt x="709" y="7"/>
                  <a:pt x="707" y="5"/>
                </a:cubicBezTo>
                <a:cubicBezTo>
                  <a:pt x="706" y="3"/>
                  <a:pt x="704" y="3"/>
                  <a:pt x="701" y="3"/>
                </a:cubicBezTo>
                <a:moveTo>
                  <a:pt x="694" y="95"/>
                </a:moveTo>
                <a:cubicBezTo>
                  <a:pt x="708" y="95"/>
                  <a:pt x="708" y="95"/>
                  <a:pt x="708" y="95"/>
                </a:cubicBezTo>
                <a:cubicBezTo>
                  <a:pt x="708" y="32"/>
                  <a:pt x="708" y="32"/>
                  <a:pt x="708" y="32"/>
                </a:cubicBezTo>
                <a:cubicBezTo>
                  <a:pt x="694" y="32"/>
                  <a:pt x="694" y="32"/>
                  <a:pt x="694" y="32"/>
                </a:cubicBezTo>
                <a:lnTo>
                  <a:pt x="694" y="95"/>
                </a:lnTo>
                <a:close/>
                <a:moveTo>
                  <a:pt x="665" y="68"/>
                </a:moveTo>
                <a:cubicBezTo>
                  <a:pt x="665" y="73"/>
                  <a:pt x="664" y="77"/>
                  <a:pt x="661" y="80"/>
                </a:cubicBezTo>
                <a:cubicBezTo>
                  <a:pt x="658" y="83"/>
                  <a:pt x="655" y="85"/>
                  <a:pt x="651" y="85"/>
                </a:cubicBezTo>
                <a:cubicBezTo>
                  <a:pt x="642" y="85"/>
                  <a:pt x="638" y="79"/>
                  <a:pt x="638" y="68"/>
                </a:cubicBezTo>
                <a:cubicBezTo>
                  <a:pt x="638" y="32"/>
                  <a:pt x="638" y="32"/>
                  <a:pt x="638" y="32"/>
                </a:cubicBezTo>
                <a:cubicBezTo>
                  <a:pt x="624" y="32"/>
                  <a:pt x="624" y="32"/>
                  <a:pt x="624" y="32"/>
                </a:cubicBezTo>
                <a:cubicBezTo>
                  <a:pt x="624" y="69"/>
                  <a:pt x="624" y="69"/>
                  <a:pt x="624" y="69"/>
                </a:cubicBezTo>
                <a:cubicBezTo>
                  <a:pt x="624" y="87"/>
                  <a:pt x="631" y="96"/>
                  <a:pt x="646" y="96"/>
                </a:cubicBezTo>
                <a:cubicBezTo>
                  <a:pt x="654" y="96"/>
                  <a:pt x="661" y="92"/>
                  <a:pt x="665" y="85"/>
                </a:cubicBezTo>
                <a:cubicBezTo>
                  <a:pt x="665" y="85"/>
                  <a:pt x="665" y="85"/>
                  <a:pt x="665" y="85"/>
                </a:cubicBezTo>
                <a:cubicBezTo>
                  <a:pt x="665" y="95"/>
                  <a:pt x="665" y="95"/>
                  <a:pt x="665" y="95"/>
                </a:cubicBezTo>
                <a:cubicBezTo>
                  <a:pt x="679" y="95"/>
                  <a:pt x="679" y="95"/>
                  <a:pt x="679" y="95"/>
                </a:cubicBezTo>
                <a:cubicBezTo>
                  <a:pt x="679" y="32"/>
                  <a:pt x="679" y="32"/>
                  <a:pt x="679" y="32"/>
                </a:cubicBezTo>
                <a:cubicBezTo>
                  <a:pt x="665" y="32"/>
                  <a:pt x="665" y="32"/>
                  <a:pt x="665" y="32"/>
                </a:cubicBezTo>
                <a:lnTo>
                  <a:pt x="665" y="68"/>
                </a:lnTo>
                <a:close/>
                <a:moveTo>
                  <a:pt x="598" y="69"/>
                </a:moveTo>
                <a:cubicBezTo>
                  <a:pt x="598" y="60"/>
                  <a:pt x="592" y="55"/>
                  <a:pt x="579" y="55"/>
                </a:cubicBezTo>
                <a:cubicBezTo>
                  <a:pt x="569" y="55"/>
                  <a:pt x="569" y="55"/>
                  <a:pt x="569" y="55"/>
                </a:cubicBezTo>
                <a:cubicBezTo>
                  <a:pt x="569" y="83"/>
                  <a:pt x="569" y="83"/>
                  <a:pt x="569" y="83"/>
                </a:cubicBezTo>
                <a:cubicBezTo>
                  <a:pt x="581" y="83"/>
                  <a:pt x="581" y="83"/>
                  <a:pt x="581" y="83"/>
                </a:cubicBezTo>
                <a:cubicBezTo>
                  <a:pt x="587" y="83"/>
                  <a:pt x="591" y="82"/>
                  <a:pt x="594" y="79"/>
                </a:cubicBezTo>
                <a:cubicBezTo>
                  <a:pt x="597" y="77"/>
                  <a:pt x="598" y="73"/>
                  <a:pt x="598" y="69"/>
                </a:cubicBezTo>
                <a:moveTo>
                  <a:pt x="569" y="44"/>
                </a:moveTo>
                <a:cubicBezTo>
                  <a:pt x="578" y="44"/>
                  <a:pt x="578" y="44"/>
                  <a:pt x="578" y="44"/>
                </a:cubicBezTo>
                <a:cubicBezTo>
                  <a:pt x="583" y="44"/>
                  <a:pt x="587" y="42"/>
                  <a:pt x="590" y="40"/>
                </a:cubicBezTo>
                <a:cubicBezTo>
                  <a:pt x="593" y="38"/>
                  <a:pt x="594" y="34"/>
                  <a:pt x="594" y="30"/>
                </a:cubicBezTo>
                <a:cubicBezTo>
                  <a:pt x="594" y="22"/>
                  <a:pt x="589" y="19"/>
                  <a:pt x="579" y="19"/>
                </a:cubicBezTo>
                <a:cubicBezTo>
                  <a:pt x="569" y="19"/>
                  <a:pt x="569" y="19"/>
                  <a:pt x="569" y="19"/>
                </a:cubicBezTo>
                <a:lnTo>
                  <a:pt x="569" y="44"/>
                </a:lnTo>
                <a:close/>
                <a:moveTo>
                  <a:pt x="608" y="55"/>
                </a:moveTo>
                <a:cubicBezTo>
                  <a:pt x="612" y="58"/>
                  <a:pt x="614" y="63"/>
                  <a:pt x="614" y="69"/>
                </a:cubicBezTo>
                <a:cubicBezTo>
                  <a:pt x="614" y="77"/>
                  <a:pt x="611" y="83"/>
                  <a:pt x="605" y="88"/>
                </a:cubicBezTo>
                <a:cubicBezTo>
                  <a:pt x="599" y="92"/>
                  <a:pt x="591" y="95"/>
                  <a:pt x="582" y="95"/>
                </a:cubicBezTo>
                <a:cubicBezTo>
                  <a:pt x="554" y="95"/>
                  <a:pt x="554" y="95"/>
                  <a:pt x="554" y="95"/>
                </a:cubicBezTo>
                <a:cubicBezTo>
                  <a:pt x="554" y="7"/>
                  <a:pt x="554" y="7"/>
                  <a:pt x="554" y="7"/>
                </a:cubicBezTo>
                <a:cubicBezTo>
                  <a:pt x="582" y="7"/>
                  <a:pt x="582" y="7"/>
                  <a:pt x="582" y="7"/>
                </a:cubicBezTo>
                <a:cubicBezTo>
                  <a:pt x="591" y="7"/>
                  <a:pt x="597" y="9"/>
                  <a:pt x="602" y="12"/>
                </a:cubicBezTo>
                <a:cubicBezTo>
                  <a:pt x="607" y="16"/>
                  <a:pt x="610" y="21"/>
                  <a:pt x="610" y="27"/>
                </a:cubicBezTo>
                <a:cubicBezTo>
                  <a:pt x="610" y="32"/>
                  <a:pt x="608" y="36"/>
                  <a:pt x="605" y="40"/>
                </a:cubicBezTo>
                <a:cubicBezTo>
                  <a:pt x="603" y="44"/>
                  <a:pt x="599" y="46"/>
                  <a:pt x="594" y="48"/>
                </a:cubicBezTo>
                <a:cubicBezTo>
                  <a:pt x="594" y="48"/>
                  <a:pt x="594" y="48"/>
                  <a:pt x="594" y="48"/>
                </a:cubicBezTo>
                <a:cubicBezTo>
                  <a:pt x="600" y="49"/>
                  <a:pt x="605" y="51"/>
                  <a:pt x="608" y="55"/>
                </a:cubicBezTo>
                <a:moveTo>
                  <a:pt x="496" y="13"/>
                </a:moveTo>
                <a:cubicBezTo>
                  <a:pt x="482" y="17"/>
                  <a:pt x="482" y="17"/>
                  <a:pt x="482" y="17"/>
                </a:cubicBezTo>
                <a:cubicBezTo>
                  <a:pt x="482" y="32"/>
                  <a:pt x="482" y="32"/>
                  <a:pt x="482" y="32"/>
                </a:cubicBezTo>
                <a:cubicBezTo>
                  <a:pt x="471" y="32"/>
                  <a:pt x="471" y="32"/>
                  <a:pt x="471" y="32"/>
                </a:cubicBezTo>
                <a:cubicBezTo>
                  <a:pt x="471" y="32"/>
                  <a:pt x="471" y="32"/>
                  <a:pt x="471" y="32"/>
                </a:cubicBezTo>
                <a:cubicBezTo>
                  <a:pt x="457" y="32"/>
                  <a:pt x="457" y="32"/>
                  <a:pt x="457" y="32"/>
                </a:cubicBezTo>
                <a:cubicBezTo>
                  <a:pt x="457" y="23"/>
                  <a:pt x="457" y="23"/>
                  <a:pt x="457" y="23"/>
                </a:cubicBezTo>
                <a:cubicBezTo>
                  <a:pt x="457" y="16"/>
                  <a:pt x="460" y="12"/>
                  <a:pt x="467" y="12"/>
                </a:cubicBezTo>
                <a:cubicBezTo>
                  <a:pt x="470" y="12"/>
                  <a:pt x="472" y="12"/>
                  <a:pt x="474" y="13"/>
                </a:cubicBezTo>
                <a:cubicBezTo>
                  <a:pt x="474" y="2"/>
                  <a:pt x="474" y="2"/>
                  <a:pt x="474" y="2"/>
                </a:cubicBezTo>
                <a:cubicBezTo>
                  <a:pt x="472" y="1"/>
                  <a:pt x="469" y="0"/>
                  <a:pt x="465" y="0"/>
                </a:cubicBezTo>
                <a:cubicBezTo>
                  <a:pt x="459" y="0"/>
                  <a:pt x="454" y="2"/>
                  <a:pt x="449" y="6"/>
                </a:cubicBezTo>
                <a:cubicBezTo>
                  <a:pt x="445" y="10"/>
                  <a:pt x="443" y="15"/>
                  <a:pt x="443" y="22"/>
                </a:cubicBezTo>
                <a:cubicBezTo>
                  <a:pt x="443" y="32"/>
                  <a:pt x="443" y="32"/>
                  <a:pt x="443" y="32"/>
                </a:cubicBezTo>
                <a:cubicBezTo>
                  <a:pt x="432" y="32"/>
                  <a:pt x="432" y="32"/>
                  <a:pt x="432" y="32"/>
                </a:cubicBezTo>
                <a:cubicBezTo>
                  <a:pt x="432" y="43"/>
                  <a:pt x="432" y="43"/>
                  <a:pt x="432" y="43"/>
                </a:cubicBezTo>
                <a:cubicBezTo>
                  <a:pt x="443" y="43"/>
                  <a:pt x="443" y="43"/>
                  <a:pt x="443" y="43"/>
                </a:cubicBezTo>
                <a:cubicBezTo>
                  <a:pt x="443" y="95"/>
                  <a:pt x="443" y="95"/>
                  <a:pt x="443" y="95"/>
                </a:cubicBezTo>
                <a:cubicBezTo>
                  <a:pt x="457" y="95"/>
                  <a:pt x="457" y="95"/>
                  <a:pt x="457" y="95"/>
                </a:cubicBezTo>
                <a:cubicBezTo>
                  <a:pt x="457" y="43"/>
                  <a:pt x="457" y="43"/>
                  <a:pt x="457" y="43"/>
                </a:cubicBezTo>
                <a:cubicBezTo>
                  <a:pt x="471" y="43"/>
                  <a:pt x="471" y="43"/>
                  <a:pt x="471" y="43"/>
                </a:cubicBezTo>
                <a:cubicBezTo>
                  <a:pt x="471" y="43"/>
                  <a:pt x="471" y="43"/>
                  <a:pt x="471" y="43"/>
                </a:cubicBezTo>
                <a:cubicBezTo>
                  <a:pt x="482" y="43"/>
                  <a:pt x="482" y="43"/>
                  <a:pt x="482" y="43"/>
                </a:cubicBezTo>
                <a:cubicBezTo>
                  <a:pt x="482" y="79"/>
                  <a:pt x="482" y="79"/>
                  <a:pt x="482" y="79"/>
                </a:cubicBezTo>
                <a:cubicBezTo>
                  <a:pt x="482" y="90"/>
                  <a:pt x="488" y="96"/>
                  <a:pt x="500" y="96"/>
                </a:cubicBezTo>
                <a:cubicBezTo>
                  <a:pt x="504" y="96"/>
                  <a:pt x="508" y="95"/>
                  <a:pt x="511" y="94"/>
                </a:cubicBezTo>
                <a:cubicBezTo>
                  <a:pt x="511" y="83"/>
                  <a:pt x="511" y="83"/>
                  <a:pt x="511" y="83"/>
                </a:cubicBezTo>
                <a:cubicBezTo>
                  <a:pt x="509" y="84"/>
                  <a:pt x="507" y="85"/>
                  <a:pt x="505" y="85"/>
                </a:cubicBezTo>
                <a:cubicBezTo>
                  <a:pt x="501" y="85"/>
                  <a:pt x="499" y="84"/>
                  <a:pt x="498" y="82"/>
                </a:cubicBezTo>
                <a:cubicBezTo>
                  <a:pt x="496" y="81"/>
                  <a:pt x="496" y="78"/>
                  <a:pt x="496" y="74"/>
                </a:cubicBezTo>
                <a:cubicBezTo>
                  <a:pt x="496" y="43"/>
                  <a:pt x="496" y="43"/>
                  <a:pt x="496" y="43"/>
                </a:cubicBezTo>
                <a:cubicBezTo>
                  <a:pt x="511" y="43"/>
                  <a:pt x="511" y="43"/>
                  <a:pt x="511" y="43"/>
                </a:cubicBezTo>
                <a:cubicBezTo>
                  <a:pt x="511" y="32"/>
                  <a:pt x="511" y="32"/>
                  <a:pt x="511" y="32"/>
                </a:cubicBezTo>
                <a:cubicBezTo>
                  <a:pt x="496" y="32"/>
                  <a:pt x="496" y="32"/>
                  <a:pt x="496" y="32"/>
                </a:cubicBezTo>
                <a:lnTo>
                  <a:pt x="496" y="13"/>
                </a:lnTo>
                <a:close/>
                <a:moveTo>
                  <a:pt x="413" y="63"/>
                </a:moveTo>
                <a:cubicBezTo>
                  <a:pt x="413" y="56"/>
                  <a:pt x="412" y="51"/>
                  <a:pt x="409" y="47"/>
                </a:cubicBezTo>
                <a:cubicBezTo>
                  <a:pt x="406" y="44"/>
                  <a:pt x="401" y="42"/>
                  <a:pt x="396" y="42"/>
                </a:cubicBezTo>
                <a:cubicBezTo>
                  <a:pt x="390" y="42"/>
                  <a:pt x="386" y="44"/>
                  <a:pt x="382" y="48"/>
                </a:cubicBezTo>
                <a:cubicBezTo>
                  <a:pt x="379" y="51"/>
                  <a:pt x="378" y="57"/>
                  <a:pt x="378" y="64"/>
                </a:cubicBezTo>
                <a:cubicBezTo>
                  <a:pt x="378" y="70"/>
                  <a:pt x="379" y="75"/>
                  <a:pt x="383" y="79"/>
                </a:cubicBezTo>
                <a:cubicBezTo>
                  <a:pt x="386" y="83"/>
                  <a:pt x="390" y="85"/>
                  <a:pt x="396" y="85"/>
                </a:cubicBezTo>
                <a:cubicBezTo>
                  <a:pt x="401" y="85"/>
                  <a:pt x="406" y="83"/>
                  <a:pt x="409" y="79"/>
                </a:cubicBezTo>
                <a:cubicBezTo>
                  <a:pt x="412" y="76"/>
                  <a:pt x="413" y="70"/>
                  <a:pt x="413" y="63"/>
                </a:cubicBezTo>
                <a:moveTo>
                  <a:pt x="419" y="39"/>
                </a:moveTo>
                <a:cubicBezTo>
                  <a:pt x="425" y="45"/>
                  <a:pt x="428" y="53"/>
                  <a:pt x="428" y="63"/>
                </a:cubicBezTo>
                <a:cubicBezTo>
                  <a:pt x="428" y="73"/>
                  <a:pt x="425" y="81"/>
                  <a:pt x="419" y="87"/>
                </a:cubicBezTo>
                <a:cubicBezTo>
                  <a:pt x="413" y="93"/>
                  <a:pt x="405" y="96"/>
                  <a:pt x="395" y="96"/>
                </a:cubicBezTo>
                <a:cubicBezTo>
                  <a:pt x="385" y="96"/>
                  <a:pt x="378" y="93"/>
                  <a:pt x="372" y="87"/>
                </a:cubicBezTo>
                <a:cubicBezTo>
                  <a:pt x="366" y="81"/>
                  <a:pt x="363" y="74"/>
                  <a:pt x="363" y="64"/>
                </a:cubicBezTo>
                <a:cubicBezTo>
                  <a:pt x="363" y="53"/>
                  <a:pt x="366" y="45"/>
                  <a:pt x="372" y="39"/>
                </a:cubicBezTo>
                <a:cubicBezTo>
                  <a:pt x="378" y="33"/>
                  <a:pt x="386" y="30"/>
                  <a:pt x="396" y="30"/>
                </a:cubicBezTo>
                <a:cubicBezTo>
                  <a:pt x="406" y="30"/>
                  <a:pt x="414" y="33"/>
                  <a:pt x="419" y="39"/>
                </a:cubicBezTo>
                <a:moveTo>
                  <a:pt x="350" y="66"/>
                </a:moveTo>
                <a:cubicBezTo>
                  <a:pt x="349" y="64"/>
                  <a:pt x="347" y="63"/>
                  <a:pt x="345" y="62"/>
                </a:cubicBezTo>
                <a:cubicBezTo>
                  <a:pt x="343" y="60"/>
                  <a:pt x="340" y="59"/>
                  <a:pt x="337" y="58"/>
                </a:cubicBezTo>
                <a:cubicBezTo>
                  <a:pt x="335" y="58"/>
                  <a:pt x="334" y="57"/>
                  <a:pt x="332" y="56"/>
                </a:cubicBezTo>
                <a:cubicBezTo>
                  <a:pt x="330" y="56"/>
                  <a:pt x="329" y="55"/>
                  <a:pt x="328" y="54"/>
                </a:cubicBezTo>
                <a:cubicBezTo>
                  <a:pt x="327" y="54"/>
                  <a:pt x="326" y="53"/>
                  <a:pt x="325" y="52"/>
                </a:cubicBezTo>
                <a:cubicBezTo>
                  <a:pt x="325" y="51"/>
                  <a:pt x="325" y="50"/>
                  <a:pt x="325" y="48"/>
                </a:cubicBezTo>
                <a:cubicBezTo>
                  <a:pt x="325" y="47"/>
                  <a:pt x="325" y="46"/>
                  <a:pt x="325" y="45"/>
                </a:cubicBezTo>
                <a:cubicBezTo>
                  <a:pt x="326" y="45"/>
                  <a:pt x="327" y="44"/>
                  <a:pt x="328" y="43"/>
                </a:cubicBezTo>
                <a:cubicBezTo>
                  <a:pt x="329" y="42"/>
                  <a:pt x="330" y="42"/>
                  <a:pt x="332" y="42"/>
                </a:cubicBezTo>
                <a:cubicBezTo>
                  <a:pt x="333" y="41"/>
                  <a:pt x="335" y="41"/>
                  <a:pt x="336" y="41"/>
                </a:cubicBezTo>
                <a:cubicBezTo>
                  <a:pt x="342" y="41"/>
                  <a:pt x="347" y="43"/>
                  <a:pt x="352" y="46"/>
                </a:cubicBezTo>
                <a:cubicBezTo>
                  <a:pt x="352" y="33"/>
                  <a:pt x="352" y="33"/>
                  <a:pt x="352" y="33"/>
                </a:cubicBezTo>
                <a:cubicBezTo>
                  <a:pt x="347" y="31"/>
                  <a:pt x="342" y="30"/>
                  <a:pt x="336" y="30"/>
                </a:cubicBezTo>
                <a:cubicBezTo>
                  <a:pt x="333" y="30"/>
                  <a:pt x="330" y="31"/>
                  <a:pt x="327" y="32"/>
                </a:cubicBezTo>
                <a:cubicBezTo>
                  <a:pt x="323" y="32"/>
                  <a:pt x="321" y="34"/>
                  <a:pt x="318" y="35"/>
                </a:cubicBezTo>
                <a:cubicBezTo>
                  <a:pt x="316" y="37"/>
                  <a:pt x="314" y="39"/>
                  <a:pt x="313" y="41"/>
                </a:cubicBezTo>
                <a:cubicBezTo>
                  <a:pt x="311" y="43"/>
                  <a:pt x="310" y="46"/>
                  <a:pt x="310" y="49"/>
                </a:cubicBezTo>
                <a:cubicBezTo>
                  <a:pt x="310" y="51"/>
                  <a:pt x="311" y="54"/>
                  <a:pt x="311" y="55"/>
                </a:cubicBezTo>
                <a:cubicBezTo>
                  <a:pt x="312" y="57"/>
                  <a:pt x="313" y="59"/>
                  <a:pt x="315" y="60"/>
                </a:cubicBezTo>
                <a:cubicBezTo>
                  <a:pt x="316" y="62"/>
                  <a:pt x="318" y="63"/>
                  <a:pt x="320" y="64"/>
                </a:cubicBezTo>
                <a:cubicBezTo>
                  <a:pt x="322" y="65"/>
                  <a:pt x="324" y="66"/>
                  <a:pt x="327" y="67"/>
                </a:cubicBezTo>
                <a:cubicBezTo>
                  <a:pt x="329" y="68"/>
                  <a:pt x="331" y="69"/>
                  <a:pt x="332" y="70"/>
                </a:cubicBezTo>
                <a:cubicBezTo>
                  <a:pt x="334" y="70"/>
                  <a:pt x="335" y="71"/>
                  <a:pt x="337" y="72"/>
                </a:cubicBezTo>
                <a:cubicBezTo>
                  <a:pt x="338" y="72"/>
                  <a:pt x="339" y="73"/>
                  <a:pt x="340" y="74"/>
                </a:cubicBezTo>
                <a:cubicBezTo>
                  <a:pt x="340" y="75"/>
                  <a:pt x="341" y="77"/>
                  <a:pt x="341" y="78"/>
                </a:cubicBezTo>
                <a:cubicBezTo>
                  <a:pt x="341" y="83"/>
                  <a:pt x="336" y="86"/>
                  <a:pt x="328" y="86"/>
                </a:cubicBezTo>
                <a:cubicBezTo>
                  <a:pt x="322" y="86"/>
                  <a:pt x="316" y="84"/>
                  <a:pt x="310" y="79"/>
                </a:cubicBezTo>
                <a:cubicBezTo>
                  <a:pt x="310" y="93"/>
                  <a:pt x="310" y="93"/>
                  <a:pt x="310" y="93"/>
                </a:cubicBezTo>
                <a:cubicBezTo>
                  <a:pt x="315" y="95"/>
                  <a:pt x="321" y="96"/>
                  <a:pt x="328" y="96"/>
                </a:cubicBezTo>
                <a:cubicBezTo>
                  <a:pt x="332" y="96"/>
                  <a:pt x="335" y="96"/>
                  <a:pt x="338" y="95"/>
                </a:cubicBezTo>
                <a:cubicBezTo>
                  <a:pt x="342" y="94"/>
                  <a:pt x="344" y="93"/>
                  <a:pt x="347" y="91"/>
                </a:cubicBezTo>
                <a:cubicBezTo>
                  <a:pt x="349" y="90"/>
                  <a:pt x="351" y="88"/>
                  <a:pt x="353" y="86"/>
                </a:cubicBezTo>
                <a:cubicBezTo>
                  <a:pt x="354" y="83"/>
                  <a:pt x="355" y="80"/>
                  <a:pt x="355" y="77"/>
                </a:cubicBezTo>
                <a:cubicBezTo>
                  <a:pt x="355" y="75"/>
                  <a:pt x="354" y="72"/>
                  <a:pt x="354" y="71"/>
                </a:cubicBezTo>
                <a:cubicBezTo>
                  <a:pt x="353" y="69"/>
                  <a:pt x="352" y="67"/>
                  <a:pt x="350" y="66"/>
                </a:cubicBezTo>
                <a:moveTo>
                  <a:pt x="286" y="63"/>
                </a:moveTo>
                <a:cubicBezTo>
                  <a:pt x="286" y="56"/>
                  <a:pt x="285" y="51"/>
                  <a:pt x="282" y="47"/>
                </a:cubicBezTo>
                <a:cubicBezTo>
                  <a:pt x="279" y="44"/>
                  <a:pt x="275" y="42"/>
                  <a:pt x="269" y="42"/>
                </a:cubicBezTo>
                <a:cubicBezTo>
                  <a:pt x="263" y="42"/>
                  <a:pt x="259" y="44"/>
                  <a:pt x="256" y="48"/>
                </a:cubicBezTo>
                <a:cubicBezTo>
                  <a:pt x="253" y="51"/>
                  <a:pt x="251" y="57"/>
                  <a:pt x="251" y="64"/>
                </a:cubicBezTo>
                <a:cubicBezTo>
                  <a:pt x="251" y="70"/>
                  <a:pt x="253" y="75"/>
                  <a:pt x="256" y="79"/>
                </a:cubicBezTo>
                <a:cubicBezTo>
                  <a:pt x="259" y="83"/>
                  <a:pt x="264" y="85"/>
                  <a:pt x="269" y="85"/>
                </a:cubicBezTo>
                <a:cubicBezTo>
                  <a:pt x="275" y="85"/>
                  <a:pt x="279" y="83"/>
                  <a:pt x="282" y="79"/>
                </a:cubicBezTo>
                <a:cubicBezTo>
                  <a:pt x="285" y="76"/>
                  <a:pt x="286" y="70"/>
                  <a:pt x="286" y="63"/>
                </a:cubicBezTo>
                <a:moveTo>
                  <a:pt x="293" y="39"/>
                </a:moveTo>
                <a:cubicBezTo>
                  <a:pt x="298" y="45"/>
                  <a:pt x="301" y="53"/>
                  <a:pt x="301" y="63"/>
                </a:cubicBezTo>
                <a:cubicBezTo>
                  <a:pt x="301" y="73"/>
                  <a:pt x="298" y="81"/>
                  <a:pt x="292" y="87"/>
                </a:cubicBezTo>
                <a:cubicBezTo>
                  <a:pt x="286" y="93"/>
                  <a:pt x="278" y="96"/>
                  <a:pt x="268" y="96"/>
                </a:cubicBezTo>
                <a:cubicBezTo>
                  <a:pt x="259" y="96"/>
                  <a:pt x="251" y="93"/>
                  <a:pt x="245" y="87"/>
                </a:cubicBezTo>
                <a:cubicBezTo>
                  <a:pt x="239" y="81"/>
                  <a:pt x="237" y="74"/>
                  <a:pt x="237" y="64"/>
                </a:cubicBezTo>
                <a:cubicBezTo>
                  <a:pt x="237" y="53"/>
                  <a:pt x="240" y="45"/>
                  <a:pt x="246" y="39"/>
                </a:cubicBezTo>
                <a:cubicBezTo>
                  <a:pt x="252" y="33"/>
                  <a:pt x="260" y="30"/>
                  <a:pt x="270" y="30"/>
                </a:cubicBezTo>
                <a:cubicBezTo>
                  <a:pt x="280" y="30"/>
                  <a:pt x="287" y="33"/>
                  <a:pt x="293" y="39"/>
                </a:cubicBezTo>
                <a:moveTo>
                  <a:pt x="216" y="35"/>
                </a:moveTo>
                <a:cubicBezTo>
                  <a:pt x="213" y="37"/>
                  <a:pt x="211" y="40"/>
                  <a:pt x="210" y="45"/>
                </a:cubicBezTo>
                <a:cubicBezTo>
                  <a:pt x="210" y="45"/>
                  <a:pt x="210" y="45"/>
                  <a:pt x="210" y="45"/>
                </a:cubicBezTo>
                <a:cubicBezTo>
                  <a:pt x="210" y="32"/>
                  <a:pt x="210" y="32"/>
                  <a:pt x="210" y="32"/>
                </a:cubicBezTo>
                <a:cubicBezTo>
                  <a:pt x="195" y="32"/>
                  <a:pt x="195" y="32"/>
                  <a:pt x="195" y="32"/>
                </a:cubicBezTo>
                <a:cubicBezTo>
                  <a:pt x="195" y="95"/>
                  <a:pt x="195" y="95"/>
                  <a:pt x="195" y="95"/>
                </a:cubicBezTo>
                <a:cubicBezTo>
                  <a:pt x="210" y="95"/>
                  <a:pt x="210" y="95"/>
                  <a:pt x="210" y="95"/>
                </a:cubicBezTo>
                <a:cubicBezTo>
                  <a:pt x="210" y="65"/>
                  <a:pt x="210" y="65"/>
                  <a:pt x="210" y="65"/>
                </a:cubicBezTo>
                <a:cubicBezTo>
                  <a:pt x="210" y="58"/>
                  <a:pt x="211" y="53"/>
                  <a:pt x="214" y="49"/>
                </a:cubicBezTo>
                <a:cubicBezTo>
                  <a:pt x="217" y="45"/>
                  <a:pt x="220" y="43"/>
                  <a:pt x="224" y="43"/>
                </a:cubicBezTo>
                <a:cubicBezTo>
                  <a:pt x="227" y="43"/>
                  <a:pt x="230" y="44"/>
                  <a:pt x="232" y="45"/>
                </a:cubicBezTo>
                <a:cubicBezTo>
                  <a:pt x="232" y="32"/>
                  <a:pt x="232" y="32"/>
                  <a:pt x="232" y="32"/>
                </a:cubicBezTo>
                <a:cubicBezTo>
                  <a:pt x="230" y="31"/>
                  <a:pt x="228" y="31"/>
                  <a:pt x="226" y="31"/>
                </a:cubicBezTo>
                <a:cubicBezTo>
                  <a:pt x="222" y="31"/>
                  <a:pt x="219" y="32"/>
                  <a:pt x="216" y="35"/>
                </a:cubicBezTo>
                <a:moveTo>
                  <a:pt x="143" y="40"/>
                </a:moveTo>
                <a:cubicBezTo>
                  <a:pt x="137" y="46"/>
                  <a:pt x="133" y="54"/>
                  <a:pt x="133" y="65"/>
                </a:cubicBezTo>
                <a:cubicBezTo>
                  <a:pt x="133" y="74"/>
                  <a:pt x="136" y="82"/>
                  <a:pt x="142" y="87"/>
                </a:cubicBezTo>
                <a:cubicBezTo>
                  <a:pt x="148" y="93"/>
                  <a:pt x="155" y="96"/>
                  <a:pt x="165" y="96"/>
                </a:cubicBezTo>
                <a:cubicBezTo>
                  <a:pt x="171" y="96"/>
                  <a:pt x="177" y="95"/>
                  <a:pt x="182" y="92"/>
                </a:cubicBezTo>
                <a:cubicBezTo>
                  <a:pt x="182" y="79"/>
                  <a:pt x="182" y="79"/>
                  <a:pt x="182" y="79"/>
                </a:cubicBezTo>
                <a:cubicBezTo>
                  <a:pt x="178" y="83"/>
                  <a:pt x="173" y="85"/>
                  <a:pt x="168" y="85"/>
                </a:cubicBezTo>
                <a:cubicBezTo>
                  <a:pt x="162" y="85"/>
                  <a:pt x="157" y="83"/>
                  <a:pt x="153" y="79"/>
                </a:cubicBezTo>
                <a:cubicBezTo>
                  <a:pt x="150" y="75"/>
                  <a:pt x="148" y="70"/>
                  <a:pt x="148" y="64"/>
                </a:cubicBezTo>
                <a:cubicBezTo>
                  <a:pt x="148" y="57"/>
                  <a:pt x="150" y="52"/>
                  <a:pt x="154" y="48"/>
                </a:cubicBezTo>
                <a:cubicBezTo>
                  <a:pt x="158" y="44"/>
                  <a:pt x="162" y="42"/>
                  <a:pt x="168" y="42"/>
                </a:cubicBezTo>
                <a:cubicBezTo>
                  <a:pt x="173" y="42"/>
                  <a:pt x="178" y="43"/>
                  <a:pt x="182" y="47"/>
                </a:cubicBezTo>
                <a:cubicBezTo>
                  <a:pt x="182" y="33"/>
                  <a:pt x="182" y="33"/>
                  <a:pt x="182" y="33"/>
                </a:cubicBezTo>
                <a:cubicBezTo>
                  <a:pt x="178" y="31"/>
                  <a:pt x="173" y="30"/>
                  <a:pt x="167" y="30"/>
                </a:cubicBezTo>
                <a:cubicBezTo>
                  <a:pt x="157" y="30"/>
                  <a:pt x="149" y="34"/>
                  <a:pt x="143" y="40"/>
                </a:cubicBezTo>
                <a:moveTo>
                  <a:pt x="108" y="95"/>
                </a:moveTo>
                <a:cubicBezTo>
                  <a:pt x="123" y="95"/>
                  <a:pt x="123" y="95"/>
                  <a:pt x="123" y="95"/>
                </a:cubicBezTo>
                <a:cubicBezTo>
                  <a:pt x="123" y="32"/>
                  <a:pt x="123" y="32"/>
                  <a:pt x="123" y="32"/>
                </a:cubicBezTo>
                <a:cubicBezTo>
                  <a:pt x="108" y="32"/>
                  <a:pt x="108" y="32"/>
                  <a:pt x="108" y="32"/>
                </a:cubicBezTo>
                <a:lnTo>
                  <a:pt x="108" y="95"/>
                </a:lnTo>
                <a:close/>
                <a:moveTo>
                  <a:pt x="116" y="3"/>
                </a:moveTo>
                <a:cubicBezTo>
                  <a:pt x="113" y="3"/>
                  <a:pt x="111" y="3"/>
                  <a:pt x="110" y="5"/>
                </a:cubicBezTo>
                <a:cubicBezTo>
                  <a:pt x="108" y="7"/>
                  <a:pt x="107" y="8"/>
                  <a:pt x="107" y="11"/>
                </a:cubicBezTo>
                <a:cubicBezTo>
                  <a:pt x="107" y="13"/>
                  <a:pt x="108" y="15"/>
                  <a:pt x="110" y="17"/>
                </a:cubicBezTo>
                <a:cubicBezTo>
                  <a:pt x="111" y="18"/>
                  <a:pt x="113" y="19"/>
                  <a:pt x="116" y="19"/>
                </a:cubicBezTo>
                <a:cubicBezTo>
                  <a:pt x="118" y="19"/>
                  <a:pt x="120" y="18"/>
                  <a:pt x="122" y="16"/>
                </a:cubicBezTo>
                <a:cubicBezTo>
                  <a:pt x="123" y="15"/>
                  <a:pt x="124" y="13"/>
                  <a:pt x="124" y="11"/>
                </a:cubicBezTo>
                <a:cubicBezTo>
                  <a:pt x="124" y="8"/>
                  <a:pt x="123" y="7"/>
                  <a:pt x="122" y="5"/>
                </a:cubicBezTo>
                <a:cubicBezTo>
                  <a:pt x="120" y="3"/>
                  <a:pt x="118" y="3"/>
                  <a:pt x="116" y="3"/>
                </a:cubicBezTo>
                <a:moveTo>
                  <a:pt x="75" y="7"/>
                </a:moveTo>
                <a:cubicBezTo>
                  <a:pt x="95" y="7"/>
                  <a:pt x="95" y="7"/>
                  <a:pt x="95" y="7"/>
                </a:cubicBezTo>
                <a:cubicBezTo>
                  <a:pt x="95" y="95"/>
                  <a:pt x="95" y="95"/>
                  <a:pt x="95" y="95"/>
                </a:cubicBezTo>
                <a:cubicBezTo>
                  <a:pt x="80" y="95"/>
                  <a:pt x="80" y="95"/>
                  <a:pt x="80" y="95"/>
                </a:cubicBezTo>
                <a:cubicBezTo>
                  <a:pt x="80" y="38"/>
                  <a:pt x="80" y="38"/>
                  <a:pt x="80" y="38"/>
                </a:cubicBezTo>
                <a:cubicBezTo>
                  <a:pt x="80" y="33"/>
                  <a:pt x="80" y="27"/>
                  <a:pt x="81" y="21"/>
                </a:cubicBezTo>
                <a:cubicBezTo>
                  <a:pt x="81" y="21"/>
                  <a:pt x="81" y="21"/>
                  <a:pt x="81" y="21"/>
                </a:cubicBezTo>
                <a:cubicBezTo>
                  <a:pt x="80" y="25"/>
                  <a:pt x="79" y="27"/>
                  <a:pt x="78" y="29"/>
                </a:cubicBezTo>
                <a:cubicBezTo>
                  <a:pt x="52" y="95"/>
                  <a:pt x="52" y="95"/>
                  <a:pt x="52" y="95"/>
                </a:cubicBezTo>
                <a:cubicBezTo>
                  <a:pt x="42" y="95"/>
                  <a:pt x="42" y="95"/>
                  <a:pt x="42" y="95"/>
                </a:cubicBezTo>
                <a:cubicBezTo>
                  <a:pt x="16" y="29"/>
                  <a:pt x="16" y="29"/>
                  <a:pt x="16" y="29"/>
                </a:cubicBezTo>
                <a:cubicBezTo>
                  <a:pt x="15" y="28"/>
                  <a:pt x="14" y="25"/>
                  <a:pt x="14" y="21"/>
                </a:cubicBezTo>
                <a:cubicBezTo>
                  <a:pt x="13" y="21"/>
                  <a:pt x="13" y="21"/>
                  <a:pt x="13" y="21"/>
                </a:cubicBezTo>
                <a:cubicBezTo>
                  <a:pt x="14" y="24"/>
                  <a:pt x="14" y="30"/>
                  <a:pt x="14" y="38"/>
                </a:cubicBezTo>
                <a:cubicBezTo>
                  <a:pt x="14" y="95"/>
                  <a:pt x="14" y="95"/>
                  <a:pt x="14" y="95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7"/>
                  <a:pt x="0" y="7"/>
                  <a:pt x="0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44" y="65"/>
                  <a:pt x="44" y="65"/>
                  <a:pt x="44" y="65"/>
                </a:cubicBezTo>
                <a:cubicBezTo>
                  <a:pt x="46" y="70"/>
                  <a:pt x="47" y="73"/>
                  <a:pt x="47" y="75"/>
                </a:cubicBezTo>
                <a:cubicBezTo>
                  <a:pt x="48" y="75"/>
                  <a:pt x="48" y="75"/>
                  <a:pt x="48" y="75"/>
                </a:cubicBezTo>
                <a:cubicBezTo>
                  <a:pt x="49" y="71"/>
                  <a:pt x="50" y="67"/>
                  <a:pt x="51" y="65"/>
                </a:cubicBezTo>
                <a:lnTo>
                  <a:pt x="75" y="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C73F7E-519C-4D23-B871-7FD985D67D4D}"/>
              </a:ext>
            </a:extLst>
          </p:cNvPr>
          <p:cNvSpPr/>
          <p:nvPr userDrawn="1"/>
        </p:nvSpPr>
        <p:spPr>
          <a:xfrm>
            <a:off x="595914" y="4056322"/>
            <a:ext cx="3700533" cy="32018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04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 Semilight" panose="020B0402040204020203" pitchFamily="34" charset="0"/>
              </a:rPr>
              <a:t>May 7–9, 2018   //   Seattle, WA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00149D-DBA5-49F4-9EA0-6801AFB758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11" r="20173" b="58603"/>
          <a:stretch/>
        </p:blipFill>
        <p:spPr>
          <a:xfrm>
            <a:off x="2300468" y="0"/>
            <a:ext cx="10136008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59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95915" y="597450"/>
            <a:ext cx="1393641" cy="298433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95914" y="3039097"/>
            <a:ext cx="6808970" cy="565027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72" spc="-51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95914" y="4041282"/>
            <a:ext cx="6808970" cy="31390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4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020681-E031-438A-87F4-3EF4E311C2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5DB46-DA06-45E4-B8E6-78FFA7D835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4005" y="6079935"/>
            <a:ext cx="3078028" cy="313904"/>
          </a:xfrm>
        </p:spPr>
        <p:txBody>
          <a:bodyPr anchor="b"/>
          <a:lstStyle>
            <a:lvl1pPr marL="0" indent="0" algn="r">
              <a:buFont typeface="Arial" panose="020B0604020202020204" pitchFamily="34" charset="0"/>
              <a:buNone/>
              <a:defRPr sz="2040">
                <a:latin typeface="+mn-lt"/>
              </a:defRPr>
            </a:lvl1pPr>
            <a:lvl2pPr marL="233149" indent="0">
              <a:buNone/>
              <a:defRPr/>
            </a:lvl2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720015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Click to edit Master text styles</a:t>
            </a:r>
          </a:p>
          <a:p>
            <a:pPr marL="427038" marR="0" lvl="1" indent="-17145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Second level</a:t>
            </a:r>
          </a:p>
          <a:p>
            <a:pPr marL="639763" marR="0" lvl="2" indent="-1889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Third level</a:t>
            </a:r>
          </a:p>
          <a:p>
            <a:pPr marL="828675" marR="0" lvl="3" indent="-1762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Fourth level</a:t>
            </a:r>
          </a:p>
          <a:p>
            <a:pPr marL="1023938" marR="0" lvl="4" indent="-16986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650135"/>
      </p:ext>
    </p:extLst>
  </p:cSld>
  <p:clrMapOvr>
    <a:masterClrMapping/>
  </p:clrMapOvr>
  <p:transition>
    <p:fad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98148" y="1462924"/>
            <a:ext cx="11239464" cy="164487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33149" indent="0">
              <a:buNone/>
              <a:defRPr/>
            </a:lvl2pPr>
            <a:lvl3pPr marL="466298" indent="0">
              <a:buNone/>
              <a:defRPr/>
            </a:lvl3pPr>
            <a:lvl4pPr marL="699447" indent="0">
              <a:buNone/>
              <a:defRPr/>
            </a:lvl4pPr>
            <a:lvl5pPr marL="93259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3353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5915" y="1464074"/>
            <a:ext cx="11239464" cy="16448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5002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95914" y="1463669"/>
            <a:ext cx="5316593" cy="1682523"/>
          </a:xfrm>
        </p:spPr>
        <p:txBody>
          <a:bodyPr wrap="square">
            <a:spAutoFit/>
          </a:bodyPr>
          <a:lstStyle>
            <a:lvl1pPr marL="0" indent="0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56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60674" indent="0">
              <a:buFont typeface="Wingdings" panose="05000000000000000000" pitchFamily="2" charset="2"/>
              <a:buNone/>
              <a:defRPr sz="2040" b="0"/>
            </a:lvl2pPr>
            <a:lvl3pPr marL="459822" indent="0">
              <a:buFont typeface="Wingdings" panose="05000000000000000000" pitchFamily="2" charset="2"/>
              <a:buNone/>
              <a:tabLst/>
              <a:defRPr sz="1632" b="0"/>
            </a:lvl3pPr>
            <a:lvl4pPr marL="665446" indent="0">
              <a:buFont typeface="Wingdings" panose="05000000000000000000" pitchFamily="2" charset="2"/>
              <a:buNone/>
              <a:defRPr sz="1428" b="0"/>
            </a:lvl4pPr>
            <a:lvl5pPr marL="871071" indent="0">
              <a:buFont typeface="Wingdings" panose="05000000000000000000" pitchFamily="2" charset="2"/>
              <a:buNone/>
              <a:tabLst/>
              <a:defRPr sz="1428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25448" y="1463669"/>
            <a:ext cx="5316593" cy="1682523"/>
          </a:xfrm>
        </p:spPr>
        <p:txBody>
          <a:bodyPr wrap="square">
            <a:spAutoFit/>
          </a:bodyPr>
          <a:lstStyle>
            <a:lvl1pPr marL="0" indent="0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56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60674" indent="0">
              <a:buFont typeface="Wingdings" panose="05000000000000000000" pitchFamily="2" charset="2"/>
              <a:buNone/>
              <a:defRPr sz="2040" b="0"/>
            </a:lvl2pPr>
            <a:lvl3pPr marL="459822" indent="0">
              <a:buFont typeface="Wingdings" panose="05000000000000000000" pitchFamily="2" charset="2"/>
              <a:buNone/>
              <a:tabLst/>
              <a:defRPr sz="1632" b="0"/>
            </a:lvl3pPr>
            <a:lvl4pPr marL="665446" indent="0">
              <a:buFont typeface="Wingdings" panose="05000000000000000000" pitchFamily="2" charset="2"/>
              <a:buNone/>
              <a:defRPr sz="1428" b="0"/>
            </a:lvl4pPr>
            <a:lvl5pPr marL="871071" indent="0">
              <a:buFont typeface="Wingdings" panose="05000000000000000000" pitchFamily="2" charset="2"/>
              <a:buNone/>
              <a:tabLst/>
              <a:defRPr sz="1428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27276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95914" y="1466097"/>
            <a:ext cx="5316593" cy="1682523"/>
          </a:xfrm>
        </p:spPr>
        <p:txBody>
          <a:bodyPr wrap="square">
            <a:spAutoFit/>
          </a:bodyPr>
          <a:lstStyle>
            <a:lvl1pPr marL="236387" indent="-236387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56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35536" indent="-174862">
              <a:buFont typeface="Wingdings" panose="05000000000000000000" pitchFamily="2" charset="2"/>
              <a:buChar char=""/>
              <a:defRPr sz="2040" b="0"/>
            </a:lvl2pPr>
            <a:lvl3pPr marL="652494" indent="-192672">
              <a:buFont typeface="Wingdings" panose="05000000000000000000" pitchFamily="2" charset="2"/>
              <a:buChar char=""/>
              <a:tabLst/>
              <a:defRPr sz="1632" b="0"/>
            </a:lvl3pPr>
            <a:lvl4pPr marL="845166" indent="-179720">
              <a:buFont typeface="Wingdings" panose="05000000000000000000" pitchFamily="2" charset="2"/>
              <a:buChar char=""/>
              <a:defRPr sz="1428" b="0"/>
            </a:lvl4pPr>
            <a:lvl5pPr marL="1044314" indent="-173243">
              <a:buFont typeface="Wingdings" panose="05000000000000000000" pitchFamily="2" charset="2"/>
              <a:buChar char=""/>
              <a:tabLst/>
              <a:defRPr sz="1428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18045" y="1466097"/>
            <a:ext cx="5316593" cy="1682523"/>
          </a:xfrm>
        </p:spPr>
        <p:txBody>
          <a:bodyPr wrap="square">
            <a:spAutoFit/>
          </a:bodyPr>
          <a:lstStyle>
            <a:lvl1pPr marL="236387" indent="-236387">
              <a:spcBef>
                <a:spcPts val="1248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56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35536" indent="-174862">
              <a:buFont typeface="Wingdings" panose="05000000000000000000" pitchFamily="2" charset="2"/>
              <a:buChar char=""/>
              <a:defRPr sz="2040" b="0"/>
            </a:lvl2pPr>
            <a:lvl3pPr marL="652494" indent="-192672">
              <a:buFont typeface="Wingdings" panose="05000000000000000000" pitchFamily="2" charset="2"/>
              <a:buChar char=""/>
              <a:tabLst/>
              <a:defRPr sz="1632" b="0"/>
            </a:lvl3pPr>
            <a:lvl4pPr marL="845166" indent="-179720">
              <a:buFont typeface="Wingdings" panose="05000000000000000000" pitchFamily="2" charset="2"/>
              <a:buChar char=""/>
              <a:defRPr sz="1428" b="0"/>
            </a:lvl4pPr>
            <a:lvl5pPr marL="1044314" indent="-173243">
              <a:buFont typeface="Wingdings" panose="05000000000000000000" pitchFamily="2" charset="2"/>
              <a:buChar char=""/>
              <a:tabLst/>
              <a:defRPr sz="1428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24191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060101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308351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915" y="466302"/>
            <a:ext cx="5618874" cy="379824"/>
          </a:xfrm>
        </p:spPr>
        <p:txBody>
          <a:bodyPr tIns="64008"/>
          <a:lstStyle>
            <a:lvl1pPr>
              <a:defRPr sz="204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20801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 (dark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915" y="466302"/>
            <a:ext cx="5618874" cy="379824"/>
          </a:xfrm>
        </p:spPr>
        <p:txBody>
          <a:bodyPr tIns="64008"/>
          <a:lstStyle>
            <a:lvl1pPr>
              <a:defRPr sz="204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593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5915" y="2065976"/>
            <a:ext cx="4245437" cy="1130053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72" b="1" spc="-5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5915" y="3605925"/>
            <a:ext cx="4245890" cy="313904"/>
          </a:xfrm>
        </p:spPr>
        <p:txBody>
          <a:bodyPr/>
          <a:lstStyle>
            <a:lvl1pPr marL="0" indent="0">
              <a:buNone/>
              <a:defRPr sz="2040">
                <a:latin typeface="+mn-lt"/>
              </a:defRPr>
            </a:lvl1pPr>
            <a:lvl2pPr marL="233149" indent="0">
              <a:buNone/>
              <a:defRPr/>
            </a:lvl2pPr>
            <a:lvl3pPr marL="466298" indent="0">
              <a:buNone/>
              <a:defRPr/>
            </a:lvl3pPr>
            <a:lvl4pPr marL="675162" indent="0">
              <a:buNone/>
              <a:defRPr/>
            </a:lvl4pPr>
            <a:lvl5pPr marL="87269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440958" y="0"/>
            <a:ext cx="6995517" cy="6994525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32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12072355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5737" y="2932236"/>
            <a:ext cx="4245437" cy="1130053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72" b="1" spc="-5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440958" y="0"/>
            <a:ext cx="6995517" cy="6994525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32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73010476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1027781"/>
      </p:ext>
    </p:extLst>
  </p:cSld>
  <p:clrMapOvr>
    <a:masterClrMapping/>
  </p:clrMapOvr>
  <p:transition>
    <p:fad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5914" y="3040994"/>
            <a:ext cx="4243947" cy="878930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56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440958" y="0"/>
            <a:ext cx="6995517" cy="6994525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32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7527198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3607"/>
            <a:ext cx="6808970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96951" y="4056498"/>
            <a:ext cx="6808970" cy="31390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4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1028E-16C3-4002-B04C-173B0E47CA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381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3607"/>
            <a:ext cx="6808970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96951" y="4056498"/>
            <a:ext cx="6808970" cy="31390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4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61C388-D05E-4BD1-8D7C-196F5BE5DA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903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6243"/>
            <a:ext cx="6808970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48BC3-17FF-42D3-9B26-17258F2E57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00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6243"/>
            <a:ext cx="6808970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3FAF49-2747-46DC-BE92-CD844B707A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745" r="7128" b="16745"/>
          <a:stretch/>
        </p:blipFill>
        <p:spPr>
          <a:xfrm>
            <a:off x="5019148" y="0"/>
            <a:ext cx="732016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96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6243"/>
            <a:ext cx="9327356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66626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3096243"/>
            <a:ext cx="9327356" cy="508524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72" b="1" kern="1200" cap="none" spc="-51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45469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243205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0261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0059" y="1465289"/>
            <a:ext cx="11239464" cy="1946203"/>
          </a:xfrm>
        </p:spPr>
        <p:txBody>
          <a:bodyPr/>
          <a:lstStyle>
            <a:lvl1pPr marL="0" indent="0">
              <a:buNone/>
              <a:defRPr sz="2856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53449" indent="0">
              <a:buNone/>
              <a:defRPr sz="2448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41" indent="0">
              <a:buNone/>
              <a:defRPr sz="204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30773" indent="0">
              <a:buNone/>
              <a:defRPr sz="1836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71912" indent="0">
              <a:buNone/>
              <a:defRPr sz="1836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04042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7962452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95914" y="6281748"/>
            <a:ext cx="4572000" cy="11209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50843" eaLnBrk="0" hangingPunct="0"/>
            <a:r>
              <a:rPr lang="en-US" sz="714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95915" y="597450"/>
            <a:ext cx="1393641" cy="29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124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95914" y="1465289"/>
            <a:ext cx="11239789" cy="2260106"/>
          </a:xfrm>
        </p:spPr>
        <p:txBody>
          <a:bodyPr>
            <a:spAutoFit/>
          </a:bodyPr>
          <a:lstStyle>
            <a:lvl1pPr>
              <a:defRPr sz="3672">
                <a:latin typeface="+mn-lt"/>
              </a:defRPr>
            </a:lvl1pPr>
            <a:lvl2pPr>
              <a:defRPr sz="2856">
                <a:latin typeface="+mn-lt"/>
              </a:defRPr>
            </a:lvl2pPr>
            <a:lvl3pPr>
              <a:defRPr sz="2448">
                <a:latin typeface="+mn-lt"/>
              </a:defRPr>
            </a:lvl3pPr>
            <a:lvl4pPr>
              <a:defRPr sz="2040">
                <a:latin typeface="+mn-lt"/>
              </a:defRPr>
            </a:lvl4pPr>
            <a:lvl5pPr>
              <a:defRPr sz="1836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93839"/>
            <a:ext cx="12436476" cy="600688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74" spc="-52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116147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75831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5831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3354451"/>
      </p:ext>
    </p:extLst>
  </p:cSld>
  <p:clrMapOvr>
    <a:masterClrMapping/>
  </p:clrMapOvr>
  <p:transition>
    <p:fade/>
  </p:transition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46855-392F-4A83-8C19-F835A5DDF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EA2C6-D1DC-4F4B-B0AB-23365CC8F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016D2-D30C-479E-BCAA-AE4B1C871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563">
              <a:defRPr/>
            </a:pPr>
            <a:fld id="{7043F32B-FB87-436C-AFF7-F91CC17BF93B}" type="datetimeFigureOut">
              <a:rPr lang="en-US" smtClean="0">
                <a:solidFill>
                  <a:srgbClr val="1A1A1A"/>
                </a:solidFill>
              </a:rPr>
              <a:pPr defTabSz="932563">
                <a:defRPr/>
              </a:pPr>
              <a:t>9/10/2018</a:t>
            </a:fld>
            <a:endParaRPr lang="en-US">
              <a:solidFill>
                <a:srgbClr val="1A1A1A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F523-DBAE-4A00-A36C-4FB6ADE77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563">
              <a:defRPr/>
            </a:pPr>
            <a:endParaRPr lang="en-US">
              <a:solidFill>
                <a:srgbClr val="1A1A1A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E4066-97A0-4555-93EF-26CA0531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563">
              <a:defRPr/>
            </a:pPr>
            <a:fld id="{83360CE6-A928-4D72-ABAA-1F6C5EFB61BB}" type="slidenum">
              <a:rPr lang="en-US" smtClean="0">
                <a:solidFill>
                  <a:srgbClr val="1A1A1A"/>
                </a:solidFill>
              </a:rPr>
              <a:pPr defTabSz="932563">
                <a:defRPr/>
              </a:pPr>
              <a:t>‹#›</a:t>
            </a:fld>
            <a:endParaRPr lang="en-US">
              <a:solidFill>
                <a:srgbClr val="1A1A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820307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163750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4849969"/>
      </p:ext>
    </p:extLst>
  </p:cSld>
  <p:clrMapOvr>
    <a:masterClrMapping/>
  </p:clrMapOvr>
  <p:transition>
    <p:fade/>
  </p:transition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A4DD6-4F8D-493A-A740-04A9EB931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128A7-0486-4075-8BE0-A22CA2F0AE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09" indent="0" algn="ctr">
              <a:buNone/>
              <a:defRPr sz="2040"/>
            </a:lvl2pPr>
            <a:lvl3pPr marL="932418" indent="0" algn="ctr">
              <a:buNone/>
              <a:defRPr sz="1836"/>
            </a:lvl3pPr>
            <a:lvl4pPr marL="1398627" indent="0" algn="ctr">
              <a:buNone/>
              <a:defRPr sz="1632"/>
            </a:lvl4pPr>
            <a:lvl5pPr marL="1864835" indent="0" algn="ctr">
              <a:buNone/>
              <a:defRPr sz="1632"/>
            </a:lvl5pPr>
            <a:lvl6pPr marL="2331044" indent="0" algn="ctr">
              <a:buNone/>
              <a:defRPr sz="1632"/>
            </a:lvl6pPr>
            <a:lvl7pPr marL="2797253" indent="0" algn="ctr">
              <a:buNone/>
              <a:defRPr sz="1632"/>
            </a:lvl7pPr>
            <a:lvl8pPr marL="3263461" indent="0" algn="ctr">
              <a:buNone/>
              <a:defRPr sz="1632"/>
            </a:lvl8pPr>
            <a:lvl9pPr marL="3729669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1A195-32A0-430C-BDBD-81BE5C306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7C62E-B37F-4F5E-8550-2B5C15A6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BD717-78A7-41FB-A049-9004280F8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58777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05C04-051A-401B-8143-4E6E4734D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89EC8-0021-4B61-BDEE-8C5308D0B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845AD-201D-4D20-A9D5-B57B4DF9E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DEA8B-D884-4CA5-833C-F4CAFF3AA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78D5B-2690-4F26-9B61-3F183DE71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42760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1FF85-7CD0-4522-828D-125CDC2BB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530" y="1743776"/>
            <a:ext cx="10726460" cy="2909528"/>
          </a:xfrm>
        </p:spPr>
        <p:txBody>
          <a:bodyPr anchor="b"/>
          <a:lstStyle>
            <a:lvl1pPr>
              <a:defRPr sz="611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7B480D-6643-4A2A-AD19-29FBB1734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8530" y="4680829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09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41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62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483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044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25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346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29669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21093D-5A12-4745-BFF3-E66CC8202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F3ECC-22B2-4E63-8F69-D5F56BDD7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3CAF9-C1F6-4324-8690-FA85487C8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26243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086CD-94CD-4AE5-B48D-C3C6B0C16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04478-E96F-46ED-A666-1D3489E1ED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5008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F60FD-5192-4EF7-BB3A-9D60C0EAD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E36F5-3A7F-4B34-B70D-C022D2CDF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E9ECD-C1B8-487A-A0CD-2994945E5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A00FCA-51FB-4C30-9F73-D9E25F0D2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294277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911A-F2BF-49C9-9FC3-AD4729FE1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7" y="372395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82682-CC9B-4C21-B20C-C51CFED31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6629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09" indent="0">
              <a:buNone/>
              <a:defRPr sz="2040" b="1"/>
            </a:lvl2pPr>
            <a:lvl3pPr marL="932418" indent="0">
              <a:buNone/>
              <a:defRPr sz="1836" b="1"/>
            </a:lvl3pPr>
            <a:lvl4pPr marL="1398627" indent="0">
              <a:buNone/>
              <a:defRPr sz="1632" b="1"/>
            </a:lvl4pPr>
            <a:lvl5pPr marL="1864835" indent="0">
              <a:buNone/>
              <a:defRPr sz="1632" b="1"/>
            </a:lvl5pPr>
            <a:lvl6pPr marL="2331044" indent="0">
              <a:buNone/>
              <a:defRPr sz="1632" b="1"/>
            </a:lvl6pPr>
            <a:lvl7pPr marL="2797253" indent="0">
              <a:buNone/>
              <a:defRPr sz="1632" b="1"/>
            </a:lvl7pPr>
            <a:lvl8pPr marL="3263461" indent="0">
              <a:buNone/>
              <a:defRPr sz="1632" b="1"/>
            </a:lvl8pPr>
            <a:lvl9pPr marL="3729669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07383-EBD8-4743-B80D-0D27DAE9E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6629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E3D503-8A65-4231-AAAC-FFEA051166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09" indent="0">
              <a:buNone/>
              <a:defRPr sz="2040" b="1"/>
            </a:lvl2pPr>
            <a:lvl3pPr marL="932418" indent="0">
              <a:buNone/>
              <a:defRPr sz="1836" b="1"/>
            </a:lvl3pPr>
            <a:lvl4pPr marL="1398627" indent="0">
              <a:buNone/>
              <a:defRPr sz="1632" b="1"/>
            </a:lvl4pPr>
            <a:lvl5pPr marL="1864835" indent="0">
              <a:buNone/>
              <a:defRPr sz="1632" b="1"/>
            </a:lvl5pPr>
            <a:lvl6pPr marL="2331044" indent="0">
              <a:buNone/>
              <a:defRPr sz="1632" b="1"/>
            </a:lvl6pPr>
            <a:lvl7pPr marL="2797253" indent="0">
              <a:buNone/>
              <a:defRPr sz="1632" b="1"/>
            </a:lvl7pPr>
            <a:lvl8pPr marL="3263461" indent="0">
              <a:buNone/>
              <a:defRPr sz="1632" b="1"/>
            </a:lvl8pPr>
            <a:lvl9pPr marL="3729669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CE7F9-8004-48DF-BAD9-963ACD540A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245B0B-2BC7-4FEB-8348-1FC34D0D2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90B58A-36CC-410D-A76D-5AD3170B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881760-BB06-4F11-83CA-A02E0257A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10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4050760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072EB-7381-4018-9ABE-263A04EBE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84BB9C-17AA-4984-A99E-52AB7E995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E5C580-A20C-48EE-9ABC-E6682D0F4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3E8B8C-67F5-47EE-892F-BC9F22237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639961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2376E6-EF92-4A39-AEA5-8C282668E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BBB6C4-53D4-4F69-BE67-B089EFB30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31DADD-3120-4B18-BA98-B6B32A91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589322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EA269-ED31-4A34-94B7-9B93309FA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9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7D65A-F783-4F48-9FDF-9F9CADB14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7123" y="1007084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04E768-5023-4EB3-8A7B-E8B5FBE02B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6629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09" indent="0">
              <a:buNone/>
              <a:defRPr sz="1428"/>
            </a:lvl2pPr>
            <a:lvl3pPr marL="932418" indent="0">
              <a:buNone/>
              <a:defRPr sz="1224"/>
            </a:lvl3pPr>
            <a:lvl4pPr marL="1398627" indent="0">
              <a:buNone/>
              <a:defRPr sz="1020"/>
            </a:lvl4pPr>
            <a:lvl5pPr marL="1864835" indent="0">
              <a:buNone/>
              <a:defRPr sz="1020"/>
            </a:lvl5pPr>
            <a:lvl6pPr marL="2331044" indent="0">
              <a:buNone/>
              <a:defRPr sz="1020"/>
            </a:lvl6pPr>
            <a:lvl7pPr marL="2797253" indent="0">
              <a:buNone/>
              <a:defRPr sz="1020"/>
            </a:lvl7pPr>
            <a:lvl8pPr marL="3263461" indent="0">
              <a:buNone/>
              <a:defRPr sz="1020"/>
            </a:lvl8pPr>
            <a:lvl9pPr marL="3729669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1BFD05-D79B-4982-AAF1-DE56F5AAC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CC7FE8-8688-4528-BAFC-681A84349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C67B73-EA40-44C3-B00D-76872B13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47684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C97FE-7240-4CB4-B9FA-556B169C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9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10FC2A-A34E-4B54-8607-E684F0B702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87123" y="1007084"/>
            <a:ext cx="6295965" cy="4970646"/>
          </a:xfrm>
        </p:spPr>
        <p:txBody>
          <a:bodyPr/>
          <a:lstStyle>
            <a:lvl1pPr marL="0" indent="0">
              <a:buNone/>
              <a:defRPr sz="3264"/>
            </a:lvl1pPr>
            <a:lvl2pPr marL="466209" indent="0">
              <a:buNone/>
              <a:defRPr sz="2856"/>
            </a:lvl2pPr>
            <a:lvl3pPr marL="932418" indent="0">
              <a:buNone/>
              <a:defRPr sz="2448"/>
            </a:lvl3pPr>
            <a:lvl4pPr marL="1398627" indent="0">
              <a:buNone/>
              <a:defRPr sz="2040"/>
            </a:lvl4pPr>
            <a:lvl5pPr marL="1864835" indent="0">
              <a:buNone/>
              <a:defRPr sz="2040"/>
            </a:lvl5pPr>
            <a:lvl6pPr marL="2331044" indent="0">
              <a:buNone/>
              <a:defRPr sz="2040"/>
            </a:lvl6pPr>
            <a:lvl7pPr marL="2797253" indent="0">
              <a:buNone/>
              <a:defRPr sz="2040"/>
            </a:lvl7pPr>
            <a:lvl8pPr marL="3263461" indent="0">
              <a:buNone/>
              <a:defRPr sz="2040"/>
            </a:lvl8pPr>
            <a:lvl9pPr marL="3729669" indent="0">
              <a:buNone/>
              <a:defRPr sz="204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2F1972-E512-4E76-982E-61B4F8560E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6629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09" indent="0">
              <a:buNone/>
              <a:defRPr sz="1428"/>
            </a:lvl2pPr>
            <a:lvl3pPr marL="932418" indent="0">
              <a:buNone/>
              <a:defRPr sz="1224"/>
            </a:lvl3pPr>
            <a:lvl4pPr marL="1398627" indent="0">
              <a:buNone/>
              <a:defRPr sz="1020"/>
            </a:lvl4pPr>
            <a:lvl5pPr marL="1864835" indent="0">
              <a:buNone/>
              <a:defRPr sz="1020"/>
            </a:lvl5pPr>
            <a:lvl6pPr marL="2331044" indent="0">
              <a:buNone/>
              <a:defRPr sz="1020"/>
            </a:lvl6pPr>
            <a:lvl7pPr marL="2797253" indent="0">
              <a:buNone/>
              <a:defRPr sz="1020"/>
            </a:lvl7pPr>
            <a:lvl8pPr marL="3263461" indent="0">
              <a:buNone/>
              <a:defRPr sz="1020"/>
            </a:lvl8pPr>
            <a:lvl9pPr marL="3729669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D3DFDE-55D5-4724-A73C-BD7D2E2E3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58FE1-E380-441D-A113-01C18335D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63418-6533-4644-9294-674BCE87A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502580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9D908-9299-4ED8-B092-2D9D4706B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67C3A-A2F2-44DE-A566-B0614C60C5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56F14-DAFA-43F9-8F49-AC8F45FF7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D081A-0152-4514-BBDE-EB509F752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C5B1B-8067-4E98-9507-042F82231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533574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52DA6D-396C-497D-9ED4-D9FAB832C7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99852" y="372395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57C42-8823-4DD4-9F0C-0EF439CD0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55009" y="372395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EB6FB-636A-4CFA-B28F-2A030A8A1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47DBF-E24A-4934-9EB9-A60450884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73BBC-C7F0-40FF-AC19-F3185F3D9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535185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2926281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7440629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07454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6715563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1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420015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205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1737675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724681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Build 20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436475" cy="5571636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681" y="4960286"/>
            <a:ext cx="12434794" cy="2034239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60689" y="5357956"/>
            <a:ext cx="2648621" cy="116980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688" y="479424"/>
            <a:ext cx="1451843" cy="3096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752216" y="4960286"/>
            <a:ext cx="4684259" cy="20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928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3002"/>
          <a:stretch/>
        </p:blipFill>
        <p:spPr>
          <a:xfrm>
            <a:off x="7752216" y="5084764"/>
            <a:ext cx="4684259" cy="1909762"/>
          </a:xfrm>
          <a:prstGeom prst="rect">
            <a:avLst/>
          </a:prstGeom>
        </p:spPr>
      </p:pic>
      <p:sp>
        <p:nvSpPr>
          <p:cNvPr id="7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418638" y="296863"/>
            <a:ext cx="2743200" cy="461665"/>
          </a:xfrm>
        </p:spPr>
        <p:txBody>
          <a:bodyPr/>
          <a:lstStyle>
            <a:lvl1pPr marL="0" marR="0" indent="0" algn="r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0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82738" y="6041341"/>
            <a:ext cx="1634102" cy="664797"/>
          </a:xfrm>
          <a:prstGeom prst="rect">
            <a:avLst/>
          </a:prstGeom>
        </p:spPr>
        <p:txBody>
          <a:bodyPr wrap="none" lIns="182880" tIns="146304" rIns="182880" bIns="146304">
            <a:spAutoFit/>
          </a:bodyPr>
          <a:lstStyle/>
          <a:p>
            <a:r>
              <a:rPr lang="en-US" sz="2400" dirty="0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#</a:t>
            </a:r>
            <a:r>
              <a:rPr lang="en-US" sz="2400" dirty="0" err="1">
                <a:gradFill>
                  <a:gsLst>
                    <a:gs pos="2597">
                      <a:schemeClr val="tx1"/>
                    </a:gs>
                    <a:gs pos="18182">
                      <a:schemeClr val="tx1"/>
                    </a:gs>
                  </a:gsLst>
                  <a:lin ang="5400000" scaled="1"/>
                </a:gradFill>
              </a:rPr>
              <a:t>MSBuild</a:t>
            </a:r>
            <a:endParaRPr lang="en-US" sz="2400" dirty="0">
              <a:gradFill>
                <a:gsLst>
                  <a:gs pos="2597">
                    <a:schemeClr val="tx1"/>
                  </a:gs>
                  <a:gs pos="18182">
                    <a:schemeClr val="tx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51118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870530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933348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 dirty="0"/>
              <a:t>Click to edit Master text styles</a:t>
            </a:r>
          </a:p>
          <a:p>
            <a:pPr marL="712788" marR="0" lvl="1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Second level</a:t>
            </a:r>
          </a:p>
          <a:p>
            <a:pPr marL="908050" marR="0" lvl="2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Third level</a:t>
            </a:r>
          </a:p>
          <a:p>
            <a:pPr marL="1109662" marR="0" lvl="3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Fourth level</a:t>
            </a:r>
          </a:p>
          <a:p>
            <a:pPr marL="1311275" marR="0" lvl="4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970947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784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Click to edit Master text styles</a:t>
            </a:r>
          </a:p>
          <a:p>
            <a:pPr marL="427038" marR="0" lvl="1" indent="-17145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Second level</a:t>
            </a:r>
          </a:p>
          <a:p>
            <a:pPr marL="639763" marR="0" lvl="2" indent="-1889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Third level</a:t>
            </a:r>
          </a:p>
          <a:p>
            <a:pPr marL="828675" marR="0" lvl="3" indent="-1762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Fourth level</a:t>
            </a:r>
          </a:p>
          <a:p>
            <a:pPr marL="1023938" marR="0" lvl="4" indent="-16986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85684024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90029785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84225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824813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3929568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59206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6496976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729006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29552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724897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365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446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1465035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_Option 1_Photo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92" y="0"/>
            <a:ext cx="12429295" cy="6994525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6509" y="2125677"/>
            <a:ext cx="6408931" cy="3566160"/>
          </a:xfrm>
          <a:prstGeom prst="rect">
            <a:avLst/>
          </a:prstGeom>
          <a:solidFill>
            <a:srgbClr val="0078D7">
              <a:alpha val="9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09" tIns="109687" rIns="137109" bIns="1096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989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  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25677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398" spc="-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59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8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2" y="479028"/>
            <a:ext cx="1252817" cy="26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0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1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8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3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8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245175"/>
            <a:ext cx="1256648" cy="26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89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2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163" y="481619"/>
            <a:ext cx="1752600" cy="162551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8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3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8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245175"/>
            <a:ext cx="1256648" cy="26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02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0" y="1212852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76457501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2"/>
            <a:ext cx="11887200" cy="2025170"/>
          </a:xfrm>
        </p:spPr>
        <p:txBody>
          <a:bodyPr>
            <a:spAutoFit/>
          </a:bodyPr>
          <a:lstStyle>
            <a:lvl1pPr>
              <a:defRPr sz="3598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7114543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1575243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2425279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984440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993284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93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_Acc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12136636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_Accent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200586681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_Accent 5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51681963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_Accent 6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30385236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2012859"/>
          </a:xfrm>
        </p:spPr>
        <p:txBody>
          <a:bodyPr>
            <a:spAutoFit/>
          </a:bodyPr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0298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1170196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8201145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 5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2679236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 6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974100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9"/>
            <a:ext cx="10056812" cy="1403461"/>
          </a:xfrm>
          <a:noFill/>
        </p:spPr>
        <p:txBody>
          <a:bodyPr tIns="91440" bIns="91440" anchor="b" anchorCtr="0">
            <a:spAutoFit/>
          </a:bodyPr>
          <a:lstStyle>
            <a:lvl1pPr>
              <a:defRPr sz="87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0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1674508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5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25" tIns="46625" rIns="46625" bIns="466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9"/>
            <a:ext cx="11887199" cy="1995931"/>
          </a:xfrm>
        </p:spPr>
        <p:txBody>
          <a:bodyPr/>
          <a:lstStyle>
            <a:lvl1pPr marL="0" indent="0">
              <a:buNone/>
              <a:defRPr sz="329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2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38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24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59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692403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8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28" tIns="146262" rIns="182828" bIns="146262" numCol="1" anchor="t" anchorCtr="0" compatLnSpc="1">
            <a:prstTxWarp prst="textNoShape">
              <a:avLst/>
            </a:prstTxWarp>
            <a:spAutoFit/>
          </a:bodyPr>
          <a:lstStyle/>
          <a:p>
            <a:pPr defTabSz="931932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2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23572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237557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88229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1" y="1212853"/>
            <a:ext cx="11887200" cy="202892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466" indent="0">
              <a:buNone/>
              <a:defRPr/>
            </a:lvl3pPr>
            <a:lvl4pPr marL="456930" indent="0">
              <a:buNone/>
              <a:defRPr/>
            </a:lvl4pPr>
            <a:lvl5pPr marL="68539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461477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45536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2" y="1212854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425" indent="0">
              <a:buNone/>
              <a:defRPr/>
            </a:lvl3pPr>
            <a:lvl4pPr marL="456849" indent="0">
              <a:buNone/>
              <a:defRPr/>
            </a:lvl4pPr>
            <a:lvl5pPr marL="68527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005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8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3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98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3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4524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7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</p:spTree>
    <p:extLst>
      <p:ext uri="{BB962C8B-B14F-4D97-AF65-F5344CB8AC3E}">
        <p14:creationId xmlns:p14="http://schemas.microsoft.com/office/powerpoint/2010/main" val="359326010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167699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91993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_Option 1_Photo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92" y="0"/>
            <a:ext cx="12429295" cy="6994525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6509" y="2125677"/>
            <a:ext cx="6408931" cy="3566160"/>
          </a:xfrm>
          <a:prstGeom prst="rect">
            <a:avLst/>
          </a:prstGeom>
          <a:solidFill>
            <a:srgbClr val="0078D7">
              <a:alpha val="9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09" tIns="109687" rIns="137109" bIns="1096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989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   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25677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398" spc="-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59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8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2" y="479028"/>
            <a:ext cx="1252817" cy="26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68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1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8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3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8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245175"/>
            <a:ext cx="1256648" cy="26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004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2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163" y="481619"/>
            <a:ext cx="1752600" cy="162551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8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3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8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245175"/>
            <a:ext cx="1256648" cy="26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71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0" y="1212852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1307045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2"/>
            <a:ext cx="11887200" cy="2025170"/>
          </a:xfrm>
        </p:spPr>
        <p:txBody>
          <a:bodyPr>
            <a:spAutoFit/>
          </a:bodyPr>
          <a:lstStyle>
            <a:lvl1pPr>
              <a:defRPr sz="3598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9395001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669981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2425279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1122591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58404787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_Acc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28438984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_Accent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5062260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280903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_Accent 5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94500413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_Accent 6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125664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94901010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2012859"/>
          </a:xfrm>
        </p:spPr>
        <p:txBody>
          <a:bodyPr>
            <a:spAutoFit/>
          </a:bodyPr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653541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1712031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5112171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 5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777556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 6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2412687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25" tIns="46625" rIns="46625" bIns="466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9"/>
            <a:ext cx="11887199" cy="1995931"/>
          </a:xfrm>
        </p:spPr>
        <p:txBody>
          <a:bodyPr/>
          <a:lstStyle>
            <a:lvl1pPr marL="0" indent="0">
              <a:buNone/>
              <a:defRPr sz="329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2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38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24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59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704410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8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28" tIns="146262" rIns="182828" bIns="146262" numCol="1" anchor="t" anchorCtr="0" compatLnSpc="1">
            <a:prstTxWarp prst="textNoShape">
              <a:avLst/>
            </a:prstTxWarp>
            <a:spAutoFit/>
          </a:bodyPr>
          <a:lstStyle/>
          <a:p>
            <a:pPr defTabSz="931932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2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38757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4743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5.xml"/><Relationship Id="rId13" Type="http://schemas.openxmlformats.org/officeDocument/2006/relationships/slideLayout" Target="../slideLayouts/slideLayout210.xml"/><Relationship Id="rId18" Type="http://schemas.openxmlformats.org/officeDocument/2006/relationships/slideLayout" Target="../slideLayouts/slideLayout215.xml"/><Relationship Id="rId3" Type="http://schemas.openxmlformats.org/officeDocument/2006/relationships/slideLayout" Target="../slideLayouts/slideLayout200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204.xml"/><Relationship Id="rId12" Type="http://schemas.openxmlformats.org/officeDocument/2006/relationships/slideLayout" Target="../slideLayouts/slideLayout209.xml"/><Relationship Id="rId17" Type="http://schemas.openxmlformats.org/officeDocument/2006/relationships/slideLayout" Target="../slideLayouts/slideLayout214.xml"/><Relationship Id="rId2" Type="http://schemas.openxmlformats.org/officeDocument/2006/relationships/slideLayout" Target="../slideLayouts/slideLayout199.xml"/><Relationship Id="rId16" Type="http://schemas.openxmlformats.org/officeDocument/2006/relationships/slideLayout" Target="../slideLayouts/slideLayout213.xml"/><Relationship Id="rId20" Type="http://schemas.openxmlformats.org/officeDocument/2006/relationships/theme" Target="../theme/theme10.xml"/><Relationship Id="rId1" Type="http://schemas.openxmlformats.org/officeDocument/2006/relationships/slideLayout" Target="../slideLayouts/slideLayout198.xml"/><Relationship Id="rId6" Type="http://schemas.openxmlformats.org/officeDocument/2006/relationships/slideLayout" Target="../slideLayouts/slideLayout203.xml"/><Relationship Id="rId11" Type="http://schemas.openxmlformats.org/officeDocument/2006/relationships/slideLayout" Target="../slideLayouts/slideLayout208.xml"/><Relationship Id="rId5" Type="http://schemas.openxmlformats.org/officeDocument/2006/relationships/slideLayout" Target="../slideLayouts/slideLayout202.xml"/><Relationship Id="rId15" Type="http://schemas.openxmlformats.org/officeDocument/2006/relationships/slideLayout" Target="../slideLayouts/slideLayout212.xml"/><Relationship Id="rId10" Type="http://schemas.openxmlformats.org/officeDocument/2006/relationships/slideLayout" Target="../slideLayouts/slideLayout207.xml"/><Relationship Id="rId19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201.xml"/><Relationship Id="rId9" Type="http://schemas.openxmlformats.org/officeDocument/2006/relationships/slideLayout" Target="../slideLayouts/slideLayout206.xml"/><Relationship Id="rId14" Type="http://schemas.openxmlformats.org/officeDocument/2006/relationships/slideLayout" Target="../slideLayouts/slideLayout21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4.xml"/><Relationship Id="rId3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3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218.xml"/><Relationship Id="rId1" Type="http://schemas.openxmlformats.org/officeDocument/2006/relationships/slideLayout" Target="../slideLayouts/slideLayout217.xml"/><Relationship Id="rId6" Type="http://schemas.openxmlformats.org/officeDocument/2006/relationships/slideLayout" Target="../slideLayouts/slideLayout222.xml"/><Relationship Id="rId11" Type="http://schemas.openxmlformats.org/officeDocument/2006/relationships/slideLayout" Target="../slideLayouts/slideLayout227.xml"/><Relationship Id="rId5" Type="http://schemas.openxmlformats.org/officeDocument/2006/relationships/slideLayout" Target="../slideLayouts/slideLayout221.xml"/><Relationship Id="rId10" Type="http://schemas.openxmlformats.org/officeDocument/2006/relationships/slideLayout" Target="../slideLayouts/slideLayout226.xml"/><Relationship Id="rId4" Type="http://schemas.openxmlformats.org/officeDocument/2006/relationships/slideLayout" Target="../slideLayouts/slideLayout220.xml"/><Relationship Id="rId9" Type="http://schemas.openxmlformats.org/officeDocument/2006/relationships/slideLayout" Target="../slideLayouts/slideLayout225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5.xml"/><Relationship Id="rId13" Type="http://schemas.openxmlformats.org/officeDocument/2006/relationships/slideLayout" Target="../slideLayouts/slideLayout240.xml"/><Relationship Id="rId18" Type="http://schemas.openxmlformats.org/officeDocument/2006/relationships/slideLayout" Target="../slideLayouts/slideLayout245.xml"/><Relationship Id="rId26" Type="http://schemas.openxmlformats.org/officeDocument/2006/relationships/slideLayout" Target="../slideLayouts/slideLayout253.xml"/><Relationship Id="rId3" Type="http://schemas.openxmlformats.org/officeDocument/2006/relationships/slideLayout" Target="../slideLayouts/slideLayout230.xml"/><Relationship Id="rId21" Type="http://schemas.openxmlformats.org/officeDocument/2006/relationships/slideLayout" Target="../slideLayouts/slideLayout248.xml"/><Relationship Id="rId7" Type="http://schemas.openxmlformats.org/officeDocument/2006/relationships/slideLayout" Target="../slideLayouts/slideLayout234.xml"/><Relationship Id="rId12" Type="http://schemas.openxmlformats.org/officeDocument/2006/relationships/slideLayout" Target="../slideLayouts/slideLayout239.xml"/><Relationship Id="rId17" Type="http://schemas.openxmlformats.org/officeDocument/2006/relationships/slideLayout" Target="../slideLayouts/slideLayout244.xml"/><Relationship Id="rId25" Type="http://schemas.openxmlformats.org/officeDocument/2006/relationships/slideLayout" Target="../slideLayouts/slideLayout252.xml"/><Relationship Id="rId2" Type="http://schemas.openxmlformats.org/officeDocument/2006/relationships/slideLayout" Target="../slideLayouts/slideLayout229.xml"/><Relationship Id="rId16" Type="http://schemas.openxmlformats.org/officeDocument/2006/relationships/slideLayout" Target="../slideLayouts/slideLayout243.xml"/><Relationship Id="rId20" Type="http://schemas.openxmlformats.org/officeDocument/2006/relationships/slideLayout" Target="../slideLayouts/slideLayout247.xml"/><Relationship Id="rId29" Type="http://schemas.openxmlformats.org/officeDocument/2006/relationships/image" Target="../media/image20.emf"/><Relationship Id="rId1" Type="http://schemas.openxmlformats.org/officeDocument/2006/relationships/slideLayout" Target="../slideLayouts/slideLayout228.xml"/><Relationship Id="rId6" Type="http://schemas.openxmlformats.org/officeDocument/2006/relationships/slideLayout" Target="../slideLayouts/slideLayout233.xml"/><Relationship Id="rId11" Type="http://schemas.openxmlformats.org/officeDocument/2006/relationships/slideLayout" Target="../slideLayouts/slideLayout238.xml"/><Relationship Id="rId24" Type="http://schemas.openxmlformats.org/officeDocument/2006/relationships/slideLayout" Target="../slideLayouts/slideLayout251.xml"/><Relationship Id="rId5" Type="http://schemas.openxmlformats.org/officeDocument/2006/relationships/slideLayout" Target="../slideLayouts/slideLayout232.xml"/><Relationship Id="rId15" Type="http://schemas.openxmlformats.org/officeDocument/2006/relationships/slideLayout" Target="../slideLayouts/slideLayout242.xml"/><Relationship Id="rId23" Type="http://schemas.openxmlformats.org/officeDocument/2006/relationships/slideLayout" Target="../slideLayouts/slideLayout250.xml"/><Relationship Id="rId28" Type="http://schemas.openxmlformats.org/officeDocument/2006/relationships/theme" Target="../theme/theme12.xml"/><Relationship Id="rId10" Type="http://schemas.openxmlformats.org/officeDocument/2006/relationships/slideLayout" Target="../slideLayouts/slideLayout237.xml"/><Relationship Id="rId19" Type="http://schemas.openxmlformats.org/officeDocument/2006/relationships/slideLayout" Target="../slideLayouts/slideLayout246.xml"/><Relationship Id="rId4" Type="http://schemas.openxmlformats.org/officeDocument/2006/relationships/slideLayout" Target="../slideLayouts/slideLayout231.xml"/><Relationship Id="rId9" Type="http://schemas.openxmlformats.org/officeDocument/2006/relationships/slideLayout" Target="../slideLayouts/slideLayout236.xml"/><Relationship Id="rId14" Type="http://schemas.openxmlformats.org/officeDocument/2006/relationships/slideLayout" Target="../slideLayouts/slideLayout241.xml"/><Relationship Id="rId22" Type="http://schemas.openxmlformats.org/officeDocument/2006/relationships/slideLayout" Target="../slideLayouts/slideLayout249.xml"/><Relationship Id="rId27" Type="http://schemas.openxmlformats.org/officeDocument/2006/relationships/slideLayout" Target="../slideLayouts/slideLayout254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2.xml"/><Relationship Id="rId13" Type="http://schemas.openxmlformats.org/officeDocument/2006/relationships/theme" Target="../theme/theme13.xml"/><Relationship Id="rId3" Type="http://schemas.openxmlformats.org/officeDocument/2006/relationships/slideLayout" Target="../slideLayouts/slideLayout257.xml"/><Relationship Id="rId7" Type="http://schemas.openxmlformats.org/officeDocument/2006/relationships/slideLayout" Target="../slideLayouts/slideLayout261.xml"/><Relationship Id="rId12" Type="http://schemas.openxmlformats.org/officeDocument/2006/relationships/slideLayout" Target="../slideLayouts/slideLayout266.xml"/><Relationship Id="rId2" Type="http://schemas.openxmlformats.org/officeDocument/2006/relationships/slideLayout" Target="../slideLayouts/slideLayout256.xml"/><Relationship Id="rId1" Type="http://schemas.openxmlformats.org/officeDocument/2006/relationships/slideLayout" Target="../slideLayouts/slideLayout255.xml"/><Relationship Id="rId6" Type="http://schemas.openxmlformats.org/officeDocument/2006/relationships/slideLayout" Target="../slideLayouts/slideLayout260.xml"/><Relationship Id="rId11" Type="http://schemas.openxmlformats.org/officeDocument/2006/relationships/slideLayout" Target="../slideLayouts/slideLayout265.xml"/><Relationship Id="rId5" Type="http://schemas.openxmlformats.org/officeDocument/2006/relationships/slideLayout" Target="../slideLayouts/slideLayout259.xml"/><Relationship Id="rId10" Type="http://schemas.openxmlformats.org/officeDocument/2006/relationships/slideLayout" Target="../slideLayouts/slideLayout264.xml"/><Relationship Id="rId4" Type="http://schemas.openxmlformats.org/officeDocument/2006/relationships/slideLayout" Target="../slideLayouts/slideLayout258.xml"/><Relationship Id="rId9" Type="http://schemas.openxmlformats.org/officeDocument/2006/relationships/slideLayout" Target="../slideLayouts/slideLayout26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9.xml"/><Relationship Id="rId26" Type="http://schemas.openxmlformats.org/officeDocument/2006/relationships/slideLayout" Target="../slideLayouts/slideLayout77.xml"/><Relationship Id="rId3" Type="http://schemas.openxmlformats.org/officeDocument/2006/relationships/slideLayout" Target="../slideLayouts/slideLayout54.xml"/><Relationship Id="rId21" Type="http://schemas.openxmlformats.org/officeDocument/2006/relationships/slideLayout" Target="../slideLayouts/slideLayout72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5" Type="http://schemas.openxmlformats.org/officeDocument/2006/relationships/slideLayout" Target="../slideLayouts/slideLayout76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71.xml"/><Relationship Id="rId29" Type="http://schemas.openxmlformats.org/officeDocument/2006/relationships/theme" Target="../theme/theme4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2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23" Type="http://schemas.openxmlformats.org/officeDocument/2006/relationships/slideLayout" Target="../slideLayouts/slideLayout74.xml"/><Relationship Id="rId28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70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Relationship Id="rId22" Type="http://schemas.openxmlformats.org/officeDocument/2006/relationships/slideLayout" Target="../slideLayouts/slideLayout73.xml"/><Relationship Id="rId27" Type="http://schemas.openxmlformats.org/officeDocument/2006/relationships/slideLayout" Target="../slideLayouts/slideLayout7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13" Type="http://schemas.openxmlformats.org/officeDocument/2006/relationships/slideLayout" Target="../slideLayouts/slideLayout92.xml"/><Relationship Id="rId18" Type="http://schemas.openxmlformats.org/officeDocument/2006/relationships/slideLayout" Target="../slideLayouts/slideLayout97.xml"/><Relationship Id="rId26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82.xml"/><Relationship Id="rId21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86.xml"/><Relationship Id="rId12" Type="http://schemas.openxmlformats.org/officeDocument/2006/relationships/slideLayout" Target="../slideLayouts/slideLayout91.xml"/><Relationship Id="rId17" Type="http://schemas.openxmlformats.org/officeDocument/2006/relationships/slideLayout" Target="../slideLayouts/slideLayout96.xml"/><Relationship Id="rId25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95.xml"/><Relationship Id="rId20" Type="http://schemas.openxmlformats.org/officeDocument/2006/relationships/slideLayout" Target="../slideLayouts/slideLayout99.xml"/><Relationship Id="rId29" Type="http://schemas.openxmlformats.org/officeDocument/2006/relationships/theme" Target="../theme/theme5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2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94.xml"/><Relationship Id="rId23" Type="http://schemas.openxmlformats.org/officeDocument/2006/relationships/slideLayout" Target="../slideLayouts/slideLayout102.xml"/><Relationship Id="rId28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89.xml"/><Relationship Id="rId19" Type="http://schemas.openxmlformats.org/officeDocument/2006/relationships/slideLayout" Target="../slideLayouts/slideLayout98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93.xml"/><Relationship Id="rId22" Type="http://schemas.openxmlformats.org/officeDocument/2006/relationships/slideLayout" Target="../slideLayouts/slideLayout101.xml"/><Relationship Id="rId27" Type="http://schemas.openxmlformats.org/officeDocument/2006/relationships/slideLayout" Target="../slideLayouts/slideLayout10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10" Type="http://schemas.openxmlformats.org/officeDocument/2006/relationships/slideLayout" Target="../slideLayouts/slideLayout117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8.xml"/><Relationship Id="rId18" Type="http://schemas.openxmlformats.org/officeDocument/2006/relationships/slideLayout" Target="../slideLayouts/slideLayout143.xml"/><Relationship Id="rId3" Type="http://schemas.openxmlformats.org/officeDocument/2006/relationships/slideLayout" Target="../slideLayouts/slideLayout128.xml"/><Relationship Id="rId21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7.xml"/><Relationship Id="rId17" Type="http://schemas.openxmlformats.org/officeDocument/2006/relationships/slideLayout" Target="../slideLayouts/slideLayout142.xml"/><Relationship Id="rId2" Type="http://schemas.openxmlformats.org/officeDocument/2006/relationships/slideLayout" Target="../slideLayouts/slideLayout127.xml"/><Relationship Id="rId16" Type="http://schemas.openxmlformats.org/officeDocument/2006/relationships/slideLayout" Target="../slideLayouts/slideLayout141.xml"/><Relationship Id="rId20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24" Type="http://schemas.openxmlformats.org/officeDocument/2006/relationships/theme" Target="../theme/theme7.xml"/><Relationship Id="rId5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40.xml"/><Relationship Id="rId23" Type="http://schemas.openxmlformats.org/officeDocument/2006/relationships/slideLayout" Target="../slideLayouts/slideLayout148.xml"/><Relationship Id="rId10" Type="http://schemas.openxmlformats.org/officeDocument/2006/relationships/slideLayout" Target="../slideLayouts/slideLayout135.xml"/><Relationship Id="rId19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9.xml"/><Relationship Id="rId22" Type="http://schemas.openxmlformats.org/officeDocument/2006/relationships/slideLayout" Target="../slideLayouts/slideLayout14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6.xml"/><Relationship Id="rId13" Type="http://schemas.openxmlformats.org/officeDocument/2006/relationships/slideLayout" Target="../slideLayouts/slideLayout161.xml"/><Relationship Id="rId18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51.xml"/><Relationship Id="rId21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55.xml"/><Relationship Id="rId12" Type="http://schemas.openxmlformats.org/officeDocument/2006/relationships/slideLayout" Target="../slideLayouts/slideLayout160.xml"/><Relationship Id="rId17" Type="http://schemas.openxmlformats.org/officeDocument/2006/relationships/slideLayout" Target="../slideLayouts/slideLayout165.xml"/><Relationship Id="rId2" Type="http://schemas.openxmlformats.org/officeDocument/2006/relationships/slideLayout" Target="../slideLayouts/slideLayout150.xml"/><Relationship Id="rId16" Type="http://schemas.openxmlformats.org/officeDocument/2006/relationships/slideLayout" Target="../slideLayouts/slideLayout164.xml"/><Relationship Id="rId20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49.xml"/><Relationship Id="rId6" Type="http://schemas.openxmlformats.org/officeDocument/2006/relationships/slideLayout" Target="../slideLayouts/slideLayout154.xml"/><Relationship Id="rId11" Type="http://schemas.openxmlformats.org/officeDocument/2006/relationships/slideLayout" Target="../slideLayouts/slideLayout159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153.xml"/><Relationship Id="rId15" Type="http://schemas.openxmlformats.org/officeDocument/2006/relationships/slideLayout" Target="../slideLayouts/slideLayout163.xml"/><Relationship Id="rId23" Type="http://schemas.openxmlformats.org/officeDocument/2006/relationships/theme" Target="../theme/theme8.xml"/><Relationship Id="rId10" Type="http://schemas.openxmlformats.org/officeDocument/2006/relationships/slideLayout" Target="../slideLayouts/slideLayout158.xml"/><Relationship Id="rId19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52.xml"/><Relationship Id="rId9" Type="http://schemas.openxmlformats.org/officeDocument/2006/relationships/slideLayout" Target="../slideLayouts/slideLayout157.xml"/><Relationship Id="rId14" Type="http://schemas.openxmlformats.org/officeDocument/2006/relationships/slideLayout" Target="../slideLayouts/slideLayout162.xml"/><Relationship Id="rId22" Type="http://schemas.openxmlformats.org/officeDocument/2006/relationships/slideLayout" Target="../slideLayouts/slideLayout170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8.xml"/><Relationship Id="rId13" Type="http://schemas.openxmlformats.org/officeDocument/2006/relationships/slideLayout" Target="../slideLayouts/slideLayout183.xml"/><Relationship Id="rId18" Type="http://schemas.openxmlformats.org/officeDocument/2006/relationships/slideLayout" Target="../slideLayouts/slideLayout188.xml"/><Relationship Id="rId26" Type="http://schemas.openxmlformats.org/officeDocument/2006/relationships/slideLayout" Target="../slideLayouts/slideLayout196.xml"/><Relationship Id="rId3" Type="http://schemas.openxmlformats.org/officeDocument/2006/relationships/slideLayout" Target="../slideLayouts/slideLayout173.xml"/><Relationship Id="rId21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77.xml"/><Relationship Id="rId12" Type="http://schemas.openxmlformats.org/officeDocument/2006/relationships/slideLayout" Target="../slideLayouts/slideLayout182.xml"/><Relationship Id="rId17" Type="http://schemas.openxmlformats.org/officeDocument/2006/relationships/slideLayout" Target="../slideLayouts/slideLayout187.xml"/><Relationship Id="rId25" Type="http://schemas.openxmlformats.org/officeDocument/2006/relationships/slideLayout" Target="../slideLayouts/slideLayout195.xml"/><Relationship Id="rId2" Type="http://schemas.openxmlformats.org/officeDocument/2006/relationships/slideLayout" Target="../slideLayouts/slideLayout172.xml"/><Relationship Id="rId16" Type="http://schemas.openxmlformats.org/officeDocument/2006/relationships/slideLayout" Target="../slideLayouts/slideLayout186.xml"/><Relationship Id="rId20" Type="http://schemas.openxmlformats.org/officeDocument/2006/relationships/slideLayout" Target="../slideLayouts/slideLayout190.xml"/><Relationship Id="rId29" Type="http://schemas.openxmlformats.org/officeDocument/2006/relationships/image" Target="../media/image20.emf"/><Relationship Id="rId1" Type="http://schemas.openxmlformats.org/officeDocument/2006/relationships/slideLayout" Target="../slideLayouts/slideLayout171.xml"/><Relationship Id="rId6" Type="http://schemas.openxmlformats.org/officeDocument/2006/relationships/slideLayout" Target="../slideLayouts/slideLayout176.xml"/><Relationship Id="rId11" Type="http://schemas.openxmlformats.org/officeDocument/2006/relationships/slideLayout" Target="../slideLayouts/slideLayout181.xml"/><Relationship Id="rId24" Type="http://schemas.openxmlformats.org/officeDocument/2006/relationships/slideLayout" Target="../slideLayouts/slideLayout194.xml"/><Relationship Id="rId5" Type="http://schemas.openxmlformats.org/officeDocument/2006/relationships/slideLayout" Target="../slideLayouts/slideLayout175.xml"/><Relationship Id="rId15" Type="http://schemas.openxmlformats.org/officeDocument/2006/relationships/slideLayout" Target="../slideLayouts/slideLayout185.xml"/><Relationship Id="rId23" Type="http://schemas.openxmlformats.org/officeDocument/2006/relationships/slideLayout" Target="../slideLayouts/slideLayout193.xml"/><Relationship Id="rId28" Type="http://schemas.openxmlformats.org/officeDocument/2006/relationships/theme" Target="../theme/theme9.xml"/><Relationship Id="rId10" Type="http://schemas.openxmlformats.org/officeDocument/2006/relationships/slideLayout" Target="../slideLayouts/slideLayout180.xml"/><Relationship Id="rId19" Type="http://schemas.openxmlformats.org/officeDocument/2006/relationships/slideLayout" Target="../slideLayouts/slideLayout189.xml"/><Relationship Id="rId4" Type="http://schemas.openxmlformats.org/officeDocument/2006/relationships/slideLayout" Target="../slideLayouts/slideLayout174.xml"/><Relationship Id="rId9" Type="http://schemas.openxmlformats.org/officeDocument/2006/relationships/slideLayout" Target="../slideLayouts/slideLayout179.xml"/><Relationship Id="rId14" Type="http://schemas.openxmlformats.org/officeDocument/2006/relationships/slideLayout" Target="../slideLayouts/slideLayout184.xml"/><Relationship Id="rId22" Type="http://schemas.openxmlformats.org/officeDocument/2006/relationships/slideLayout" Target="../slideLayouts/slideLayout192.xml"/><Relationship Id="rId27" Type="http://schemas.openxmlformats.org/officeDocument/2006/relationships/slideLayout" Target="../slideLayouts/slideLayout1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602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6" r:id="rId1"/>
    <p:sldLayoutId id="2147484478" r:id="rId2"/>
    <p:sldLayoutId id="2147484480" r:id="rId3"/>
    <p:sldLayoutId id="2147484481" r:id="rId4"/>
    <p:sldLayoutId id="2147484482" r:id="rId5"/>
    <p:sldLayoutId id="2147484483" r:id="rId6"/>
    <p:sldLayoutId id="2147484484" r:id="rId7"/>
    <p:sldLayoutId id="2147484485" r:id="rId8"/>
    <p:sldLayoutId id="2147484486" r:id="rId9"/>
    <p:sldLayoutId id="2147484487" r:id="rId10"/>
    <p:sldLayoutId id="2147484488" r:id="rId11"/>
    <p:sldLayoutId id="2147484489" r:id="rId12"/>
    <p:sldLayoutId id="2147484490" r:id="rId13"/>
    <p:sldLayoutId id="2147484491" r:id="rId14"/>
    <p:sldLayoutId id="2147484492" r:id="rId15"/>
    <p:sldLayoutId id="2147484493" r:id="rId16"/>
    <p:sldLayoutId id="2147484494" r:id="rId1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 rot="5400000">
            <a:off x="9371796" y="3072300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0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89" r:id="rId1"/>
    <p:sldLayoutId id="2147484690" r:id="rId2"/>
    <p:sldLayoutId id="2147484691" r:id="rId3"/>
    <p:sldLayoutId id="2147484692" r:id="rId4"/>
    <p:sldLayoutId id="2147484693" r:id="rId5"/>
    <p:sldLayoutId id="2147484694" r:id="rId6"/>
    <p:sldLayoutId id="2147484695" r:id="rId7"/>
    <p:sldLayoutId id="2147484696" r:id="rId8"/>
    <p:sldLayoutId id="2147484697" r:id="rId9"/>
    <p:sldLayoutId id="2147484698" r:id="rId10"/>
    <p:sldLayoutId id="2147484699" r:id="rId11"/>
    <p:sldLayoutId id="2147484700" r:id="rId12"/>
    <p:sldLayoutId id="2147484701" r:id="rId13"/>
    <p:sldLayoutId id="2147484702" r:id="rId14"/>
    <p:sldLayoutId id="2147484703" r:id="rId15"/>
    <p:sldLayoutId id="2147484704" r:id="rId16"/>
    <p:sldLayoutId id="2147484705" r:id="rId17"/>
    <p:sldLayoutId id="2147484706" r:id="rId18"/>
    <p:sldLayoutId id="2147484707" r:id="rId19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8B581C-38A0-409F-AF67-DA7F06547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008" y="372394"/>
            <a:ext cx="1072646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F2BB4-5390-443D-A5C3-058030F4A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008" y="1861968"/>
            <a:ext cx="1072646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A7FF4-6F74-4B2B-9EAD-987880EC8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9D7CE-9C69-4505-BA30-B11A848DD94D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6E488-532C-4FE7-BB07-599211A309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7CD81-FEF7-4AC6-9267-64EAD7A2A9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4520B-5571-495E-BAA3-5E7B6ADCB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32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09" r:id="rId1"/>
    <p:sldLayoutId id="2147484710" r:id="rId2"/>
    <p:sldLayoutId id="2147484711" r:id="rId3"/>
    <p:sldLayoutId id="2147484712" r:id="rId4"/>
    <p:sldLayoutId id="2147484713" r:id="rId5"/>
    <p:sldLayoutId id="2147484714" r:id="rId6"/>
    <p:sldLayoutId id="2147484715" r:id="rId7"/>
    <p:sldLayoutId id="2147484716" r:id="rId8"/>
    <p:sldLayoutId id="2147484717" r:id="rId9"/>
    <p:sldLayoutId id="2147484718" r:id="rId10"/>
    <p:sldLayoutId id="2147484719" r:id="rId11"/>
  </p:sldLayoutIdLst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149" indent="-233149" algn="l" defTabSz="932597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69944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2pPr>
      <a:lvl3pPr marL="1165746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632044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2098342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564641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00059" y="466301"/>
            <a:ext cx="11239464" cy="56502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95915" y="1464080"/>
            <a:ext cx="11239464" cy="16448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>
          <a:xfrm rot="5400000">
            <a:off x="9475748" y="3001154"/>
            <a:ext cx="6994525" cy="992217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436475" cy="6994525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96951" cy="59686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8475" cy="298433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62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21" r:id="rId1"/>
    <p:sldLayoutId id="2147484722" r:id="rId2"/>
    <p:sldLayoutId id="2147484723" r:id="rId3"/>
    <p:sldLayoutId id="2147484724" r:id="rId4"/>
    <p:sldLayoutId id="2147484725" r:id="rId5"/>
    <p:sldLayoutId id="2147484726" r:id="rId6"/>
    <p:sldLayoutId id="2147484727" r:id="rId7"/>
    <p:sldLayoutId id="2147484728" r:id="rId8"/>
    <p:sldLayoutId id="2147484729" r:id="rId9"/>
    <p:sldLayoutId id="2147484730" r:id="rId10"/>
    <p:sldLayoutId id="2147484731" r:id="rId11"/>
    <p:sldLayoutId id="2147484732" r:id="rId12"/>
    <p:sldLayoutId id="2147484733" r:id="rId13"/>
    <p:sldLayoutId id="2147484734" r:id="rId14"/>
    <p:sldLayoutId id="2147484735" r:id="rId15"/>
    <p:sldLayoutId id="2147484736" r:id="rId16"/>
    <p:sldLayoutId id="2147484737" r:id="rId17"/>
    <p:sldLayoutId id="2147484738" r:id="rId18"/>
    <p:sldLayoutId id="2147484739" r:id="rId19"/>
    <p:sldLayoutId id="2147484740" r:id="rId20"/>
    <p:sldLayoutId id="2147484741" r:id="rId21"/>
    <p:sldLayoutId id="2147484742" r:id="rId22"/>
    <p:sldLayoutId id="2147484743" r:id="rId23"/>
    <p:sldLayoutId id="2147484744" r:id="rId24"/>
    <p:sldLayoutId id="2147484745" r:id="rId25"/>
    <p:sldLayoutId id="2147484746" r:id="rId26"/>
    <p:sldLayoutId id="2147484747" r:id="rId27"/>
  </p:sldLayoutIdLst>
  <p:transition>
    <p:fade/>
  </p:transition>
  <p:hf sldNum="0" hdr="0" ftr="0" dt="0"/>
  <p:txStyles>
    <p:titleStyle>
      <a:lvl1pPr algn="l" defTabSz="951304" rtl="0" eaLnBrk="1" latinLnBrk="0" hangingPunct="1">
        <a:lnSpc>
          <a:spcPct val="100000"/>
        </a:lnSpc>
        <a:spcBef>
          <a:spcPct val="0"/>
        </a:spcBef>
        <a:buNone/>
        <a:defRPr lang="en-US" sz="3672" b="1" kern="1200" cap="none" spc="-51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33149" marR="0" indent="-233149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5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66298" marR="0" indent="-233149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4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70304" marR="0" indent="-204005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3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59738" marR="0" indent="-184576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2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44314" marR="0" indent="-171624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2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616084" indent="-237826" algn="l" defTabSz="951304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91737" indent="-237826" algn="l" defTabSz="951304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567389" indent="-237826" algn="l" defTabSz="951304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043042" indent="-237826" algn="l" defTabSz="951304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75652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51304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426955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902607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78260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853911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329562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805215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CE979E-49F5-41F3-AEB9-B7E9C8342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008" y="372395"/>
            <a:ext cx="1072646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E0DB5-D10E-406E-828A-7F179B897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008" y="1861968"/>
            <a:ext cx="1072646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186FC-A20D-4726-9EB4-5CED73BCC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55009" y="6482890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FBBBE-61A7-4DC9-8BB8-B0C054A300B8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8F1DB-0887-4BA9-92A8-CEDC924D0E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9583" y="6482890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E0D1E-CC35-4EDA-B4B7-EE2C2D3D0A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83260" y="6482890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5E70C-3700-4460-97D4-A9280468E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26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9" r:id="rId1"/>
    <p:sldLayoutId id="2147484750" r:id="rId2"/>
    <p:sldLayoutId id="2147484751" r:id="rId3"/>
    <p:sldLayoutId id="2147484752" r:id="rId4"/>
    <p:sldLayoutId id="2147484753" r:id="rId5"/>
    <p:sldLayoutId id="2147484754" r:id="rId6"/>
    <p:sldLayoutId id="2147484755" r:id="rId7"/>
    <p:sldLayoutId id="2147484756" r:id="rId8"/>
    <p:sldLayoutId id="2147484757" r:id="rId9"/>
    <p:sldLayoutId id="2147484758" r:id="rId10"/>
    <p:sldLayoutId id="2147484759" r:id="rId11"/>
    <p:sldLayoutId id="2147484760" r:id="rId12"/>
  </p:sldLayoutIdLst>
  <p:txStyles>
    <p:titleStyle>
      <a:lvl1pPr algn="l" defTabSz="932418" rtl="0" eaLnBrk="1" latinLnBrk="0" hangingPunct="1">
        <a:lnSpc>
          <a:spcPct val="90000"/>
        </a:lnSpc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3104" indent="-233104" algn="l" defTabSz="932418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699313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2pPr>
      <a:lvl3pPr marL="1165522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631731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2097939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564149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357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6565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2774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09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418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627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4835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044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253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3461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29669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44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96" r:id="rId1"/>
    <p:sldLayoutId id="2147484498" r:id="rId2"/>
    <p:sldLayoutId id="2147484500" r:id="rId3"/>
    <p:sldLayoutId id="2147484501" r:id="rId4"/>
    <p:sldLayoutId id="2147484502" r:id="rId5"/>
    <p:sldLayoutId id="2147484503" r:id="rId6"/>
    <p:sldLayoutId id="2147484504" r:id="rId7"/>
    <p:sldLayoutId id="2147484505" r:id="rId8"/>
    <p:sldLayoutId id="2147484506" r:id="rId9"/>
    <p:sldLayoutId id="2147484507" r:id="rId10"/>
    <p:sldLayoutId id="2147484508" r:id="rId11"/>
    <p:sldLayoutId id="2147484509" r:id="rId12"/>
    <p:sldLayoutId id="2147484510" r:id="rId13"/>
    <p:sldLayoutId id="2147484511" r:id="rId14"/>
    <p:sldLayoutId id="2147484512" r:id="rId15"/>
    <p:sldLayoutId id="2147484513" r:id="rId16"/>
    <p:sldLayoutId id="2147484514" r:id="rId1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728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16" r:id="rId1"/>
    <p:sldLayoutId id="2147484517" r:id="rId2"/>
    <p:sldLayoutId id="2147484518" r:id="rId3"/>
    <p:sldLayoutId id="2147484519" r:id="rId4"/>
    <p:sldLayoutId id="2147484520" r:id="rId5"/>
    <p:sldLayoutId id="2147484521" r:id="rId6"/>
    <p:sldLayoutId id="2147484522" r:id="rId7"/>
    <p:sldLayoutId id="2147484523" r:id="rId8"/>
    <p:sldLayoutId id="2147484524" r:id="rId9"/>
    <p:sldLayoutId id="2147484525" r:id="rId10"/>
    <p:sldLayoutId id="2147484526" r:id="rId11"/>
    <p:sldLayoutId id="2147484527" r:id="rId12"/>
    <p:sldLayoutId id="2147484528" r:id="rId13"/>
    <p:sldLayoutId id="2147484529" r:id="rId14"/>
    <p:sldLayoutId id="2147484530" r:id="rId15"/>
    <p:sldLayoutId id="2147484531" r:id="rId16"/>
    <p:sldLayoutId id="2147484532" r:id="rId1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124571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36" r:id="rId1"/>
    <p:sldLayoutId id="2147484537" r:id="rId2"/>
    <p:sldLayoutId id="2147484538" r:id="rId3"/>
    <p:sldLayoutId id="2147484539" r:id="rId4"/>
    <p:sldLayoutId id="2147484540" r:id="rId5"/>
    <p:sldLayoutId id="2147484541" r:id="rId6"/>
    <p:sldLayoutId id="2147484542" r:id="rId7"/>
    <p:sldLayoutId id="2147484543" r:id="rId8"/>
    <p:sldLayoutId id="2147484544" r:id="rId9"/>
    <p:sldLayoutId id="2147484545" r:id="rId10"/>
    <p:sldLayoutId id="2147484546" r:id="rId11"/>
    <p:sldLayoutId id="2147484547" r:id="rId12"/>
    <p:sldLayoutId id="2147484548" r:id="rId13"/>
    <p:sldLayoutId id="2147484549" r:id="rId14"/>
    <p:sldLayoutId id="2147484550" r:id="rId15"/>
    <p:sldLayoutId id="2147484551" r:id="rId16"/>
    <p:sldLayoutId id="2147484552" r:id="rId17"/>
    <p:sldLayoutId id="2147484553" r:id="rId18"/>
    <p:sldLayoutId id="2147484554" r:id="rId19"/>
    <p:sldLayoutId id="2147484555" r:id="rId20"/>
    <p:sldLayoutId id="2147484556" r:id="rId21"/>
    <p:sldLayoutId id="2147484557" r:id="rId22"/>
    <p:sldLayoutId id="2147484558" r:id="rId23"/>
    <p:sldLayoutId id="2147484559" r:id="rId24"/>
    <p:sldLayoutId id="2147484560" r:id="rId25"/>
    <p:sldLayoutId id="2147484561" r:id="rId26"/>
    <p:sldLayoutId id="2147484562" r:id="rId27"/>
    <p:sldLayoutId id="2147484563" r:id="rId28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47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88665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65" r:id="rId1"/>
    <p:sldLayoutId id="2147484566" r:id="rId2"/>
    <p:sldLayoutId id="2147484567" r:id="rId3"/>
    <p:sldLayoutId id="2147484568" r:id="rId4"/>
    <p:sldLayoutId id="2147484569" r:id="rId5"/>
    <p:sldLayoutId id="2147484570" r:id="rId6"/>
    <p:sldLayoutId id="2147484571" r:id="rId7"/>
    <p:sldLayoutId id="2147484572" r:id="rId8"/>
    <p:sldLayoutId id="2147484573" r:id="rId9"/>
    <p:sldLayoutId id="2147484574" r:id="rId10"/>
    <p:sldLayoutId id="2147484575" r:id="rId11"/>
    <p:sldLayoutId id="2147484576" r:id="rId12"/>
    <p:sldLayoutId id="2147484577" r:id="rId13"/>
    <p:sldLayoutId id="2147484578" r:id="rId14"/>
    <p:sldLayoutId id="2147484579" r:id="rId15"/>
    <p:sldLayoutId id="2147484580" r:id="rId16"/>
    <p:sldLayoutId id="2147484581" r:id="rId17"/>
    <p:sldLayoutId id="2147484582" r:id="rId18"/>
    <p:sldLayoutId id="2147484583" r:id="rId19"/>
    <p:sldLayoutId id="2147484584" r:id="rId20"/>
    <p:sldLayoutId id="2147484585" r:id="rId21"/>
    <p:sldLayoutId id="2147484586" r:id="rId22"/>
    <p:sldLayoutId id="2147484587" r:id="rId23"/>
    <p:sldLayoutId id="2147484588" r:id="rId24"/>
    <p:sldLayoutId id="2147484589" r:id="rId25"/>
    <p:sldLayoutId id="2147484590" r:id="rId26"/>
    <p:sldLayoutId id="2147484591" r:id="rId27"/>
    <p:sldLayoutId id="2147484592" r:id="rId28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4798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12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94" r:id="rId1"/>
    <p:sldLayoutId id="2147484595" r:id="rId2"/>
    <p:sldLayoutId id="2147484596" r:id="rId3"/>
    <p:sldLayoutId id="2147484597" r:id="rId4"/>
    <p:sldLayoutId id="2147484598" r:id="rId5"/>
    <p:sldLayoutId id="2147484599" r:id="rId6"/>
    <p:sldLayoutId id="2147484600" r:id="rId7"/>
    <p:sldLayoutId id="2147484601" r:id="rId8"/>
    <p:sldLayoutId id="2147484602" r:id="rId9"/>
    <p:sldLayoutId id="2147484603" r:id="rId10"/>
    <p:sldLayoutId id="2147484604" r:id="rId11"/>
    <p:sldLayoutId id="2147484605" r:id="rId12"/>
    <p:sldLayoutId id="2147484606" r:id="rId13"/>
    <p:sldLayoutId id="2147484607" r:id="rId14"/>
    <p:sldLayoutId id="2147484608" r:id="rId15"/>
    <p:sldLayoutId id="2147484609" r:id="rId16"/>
    <p:sldLayoutId id="2147484610" r:id="rId17"/>
    <p:sldLayoutId id="2147484611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2"/>
            <a:ext cx="11887197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2618965" y="-8394"/>
            <a:ext cx="955641" cy="5775361"/>
            <a:chOff x="12618967" y="-8396"/>
            <a:chExt cx="955641" cy="5775361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172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G:120 B:215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G:188 B:242</a:t>
                </a:r>
                <a:endPara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92035">
                        <a:srgbClr val="505050"/>
                      </a:gs>
                      <a:gs pos="27000">
                        <a:srgbClr val="50505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172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G:32 B:80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172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80 G:80 B:80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172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115 G:115 B:115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172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algn="l" defTabSz="93172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172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172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3172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15628" y="4227340"/>
              <a:ext cx="2709380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0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919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13" r:id="rId1"/>
    <p:sldLayoutId id="2147484614" r:id="rId2"/>
    <p:sldLayoutId id="2147484615" r:id="rId3"/>
    <p:sldLayoutId id="2147484616" r:id="rId4"/>
    <p:sldLayoutId id="2147484617" r:id="rId5"/>
    <p:sldLayoutId id="2147484618" r:id="rId6"/>
    <p:sldLayoutId id="2147484619" r:id="rId7"/>
    <p:sldLayoutId id="2147484620" r:id="rId8"/>
    <p:sldLayoutId id="2147484621" r:id="rId9"/>
    <p:sldLayoutId id="2147484622" r:id="rId10"/>
    <p:sldLayoutId id="2147484623" r:id="rId11"/>
    <p:sldLayoutId id="2147484624" r:id="rId12"/>
    <p:sldLayoutId id="2147484625" r:id="rId13"/>
    <p:sldLayoutId id="2147484626" r:id="rId14"/>
    <p:sldLayoutId id="2147484627" r:id="rId15"/>
    <p:sldLayoutId id="2147484628" r:id="rId16"/>
    <p:sldLayoutId id="2147484629" r:id="rId17"/>
    <p:sldLayoutId id="2147484630" r:id="rId18"/>
    <p:sldLayoutId id="2147484631" r:id="rId19"/>
    <p:sldLayoutId id="2147484632" r:id="rId20"/>
    <p:sldLayoutId id="2147484633" r:id="rId21"/>
    <p:sldLayoutId id="2147484634" r:id="rId22"/>
    <p:sldLayoutId id="2147484635" r:id="rId23"/>
  </p:sldLayoutIdLst>
  <p:transition>
    <p:fade/>
  </p:transition>
  <p:txStyles>
    <p:titleStyle>
      <a:lvl1pPr algn="l" defTabSz="931992" rtl="0" eaLnBrk="1" latinLnBrk="0" hangingPunct="1">
        <a:lnSpc>
          <a:spcPct val="90000"/>
        </a:lnSpc>
        <a:spcBef>
          <a:spcPct val="0"/>
        </a:spcBef>
        <a:buNone/>
        <a:defRPr lang="en-US" sz="4797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624" marR="0" indent="-342624" algn="l" defTabSz="9319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7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731" marR="0" indent="-241106" algn="l" defTabSz="9319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457" marR="0" indent="-228416" algn="l" defTabSz="9319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7873" marR="0" indent="-228416" algn="l" defTabSz="9319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289" marR="0" indent="-228416" algn="l" defTabSz="9319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9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2978" indent="-232998" algn="l" defTabSz="931992" rtl="0" eaLnBrk="1" latinLnBrk="0" hangingPunct="1">
        <a:spcBef>
          <a:spcPct val="20000"/>
        </a:spcBef>
        <a:buFont typeface="Arial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6pPr>
      <a:lvl7pPr marL="3028974" indent="-232998" algn="l" defTabSz="931992" rtl="0" eaLnBrk="1" latinLnBrk="0" hangingPunct="1">
        <a:spcBef>
          <a:spcPct val="20000"/>
        </a:spcBef>
        <a:buFont typeface="Arial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7pPr>
      <a:lvl8pPr marL="3494971" indent="-232998" algn="l" defTabSz="931992" rtl="0" eaLnBrk="1" latinLnBrk="0" hangingPunct="1">
        <a:spcBef>
          <a:spcPct val="20000"/>
        </a:spcBef>
        <a:buFont typeface="Arial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8pPr>
      <a:lvl9pPr marL="3960968" indent="-232998" algn="l" defTabSz="931992" rtl="0" eaLnBrk="1" latinLnBrk="0" hangingPunct="1">
        <a:spcBef>
          <a:spcPct val="20000"/>
        </a:spcBef>
        <a:buFont typeface="Arial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1992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1pPr>
      <a:lvl2pPr marL="465996" algn="l" defTabSz="931992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2pPr>
      <a:lvl3pPr marL="931992" algn="l" defTabSz="931992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3pPr>
      <a:lvl4pPr marL="1397988" algn="l" defTabSz="931992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1863985" algn="l" defTabSz="931992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329981" algn="l" defTabSz="931992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795976" algn="l" defTabSz="931992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261973" algn="l" defTabSz="931992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727969" algn="l" defTabSz="931992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2"/>
            <a:ext cx="11887198" cy="2423336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71796" y="3072300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245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37" r:id="rId1"/>
    <p:sldLayoutId id="2147484638" r:id="rId2"/>
    <p:sldLayoutId id="2147484639" r:id="rId3"/>
    <p:sldLayoutId id="2147484640" r:id="rId4"/>
    <p:sldLayoutId id="2147484641" r:id="rId5"/>
    <p:sldLayoutId id="2147484642" r:id="rId6"/>
    <p:sldLayoutId id="2147484643" r:id="rId7"/>
    <p:sldLayoutId id="2147484644" r:id="rId8"/>
    <p:sldLayoutId id="2147484645" r:id="rId9"/>
    <p:sldLayoutId id="2147484646" r:id="rId10"/>
    <p:sldLayoutId id="2147484647" r:id="rId11"/>
    <p:sldLayoutId id="2147484648" r:id="rId12"/>
    <p:sldLayoutId id="2147484649" r:id="rId13"/>
    <p:sldLayoutId id="2147484650" r:id="rId14"/>
    <p:sldLayoutId id="2147484651" r:id="rId15"/>
    <p:sldLayoutId id="2147484652" r:id="rId16"/>
    <p:sldLayoutId id="2147484653" r:id="rId17"/>
    <p:sldLayoutId id="2147484655" r:id="rId18"/>
    <p:sldLayoutId id="2147484656" r:id="rId19"/>
    <p:sldLayoutId id="2147484657" r:id="rId20"/>
    <p:sldLayoutId id="2147484658" r:id="rId21"/>
    <p:sldLayoutId id="2147484659" r:id="rId22"/>
  </p:sldLayoutIdLst>
  <p:transition>
    <p:fade/>
  </p:transition>
  <p:hf hdr="0" ftr="0" dt="0"/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896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557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7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112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5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669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4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224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4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2781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4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512">
          <p15:clr>
            <a:srgbClr val="5ACBF0"/>
          </p15:clr>
        </p15:guide>
        <p15:guide id="16" pos="288">
          <p15:clr>
            <a:srgbClr val="C35EA4"/>
          </p15:clr>
        </p15:guide>
        <p15:guide id="17" pos="7392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00059" y="466301"/>
            <a:ext cx="11239464" cy="56502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95915" y="1464080"/>
            <a:ext cx="11239464" cy="16448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>
          <a:xfrm rot="5400000">
            <a:off x="9475748" y="3001154"/>
            <a:ext cx="6994525" cy="992217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436475" cy="6994525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96951" cy="59686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8475" cy="298433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795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1" r:id="rId1"/>
    <p:sldLayoutId id="2147484662" r:id="rId2"/>
    <p:sldLayoutId id="2147484663" r:id="rId3"/>
    <p:sldLayoutId id="2147484664" r:id="rId4"/>
    <p:sldLayoutId id="2147484665" r:id="rId5"/>
    <p:sldLayoutId id="2147484666" r:id="rId6"/>
    <p:sldLayoutId id="2147484667" r:id="rId7"/>
    <p:sldLayoutId id="2147484668" r:id="rId8"/>
    <p:sldLayoutId id="2147484669" r:id="rId9"/>
    <p:sldLayoutId id="2147484670" r:id="rId10"/>
    <p:sldLayoutId id="2147484671" r:id="rId11"/>
    <p:sldLayoutId id="2147484672" r:id="rId12"/>
    <p:sldLayoutId id="2147484673" r:id="rId13"/>
    <p:sldLayoutId id="2147484674" r:id="rId14"/>
    <p:sldLayoutId id="2147484675" r:id="rId15"/>
    <p:sldLayoutId id="2147484676" r:id="rId16"/>
    <p:sldLayoutId id="2147484677" r:id="rId17"/>
    <p:sldLayoutId id="2147484678" r:id="rId18"/>
    <p:sldLayoutId id="2147484679" r:id="rId19"/>
    <p:sldLayoutId id="2147484680" r:id="rId20"/>
    <p:sldLayoutId id="2147484681" r:id="rId21"/>
    <p:sldLayoutId id="2147484682" r:id="rId22"/>
    <p:sldLayoutId id="2147484683" r:id="rId23"/>
    <p:sldLayoutId id="2147484684" r:id="rId24"/>
    <p:sldLayoutId id="2147484685" r:id="rId25"/>
    <p:sldLayoutId id="2147484686" r:id="rId26"/>
    <p:sldLayoutId id="2147484687" r:id="rId27"/>
  </p:sldLayoutIdLst>
  <p:transition>
    <p:fade/>
  </p:transition>
  <p:hf sldNum="0" hdr="0" ftr="0" dt="0"/>
  <p:txStyles>
    <p:titleStyle>
      <a:lvl1pPr algn="l" defTabSz="951304" rtl="0" eaLnBrk="1" latinLnBrk="0" hangingPunct="1">
        <a:lnSpc>
          <a:spcPct val="100000"/>
        </a:lnSpc>
        <a:spcBef>
          <a:spcPct val="0"/>
        </a:spcBef>
        <a:buNone/>
        <a:defRPr lang="en-US" sz="3672" b="1" kern="1200" cap="none" spc="-51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33149" marR="0" indent="-233149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5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66298" marR="0" indent="-233149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4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70304" marR="0" indent="-204005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3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59738" marR="0" indent="-184576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2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44314" marR="0" indent="-171624" algn="l" defTabSz="951304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2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616084" indent="-237826" algn="l" defTabSz="951304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91737" indent="-237826" algn="l" defTabSz="951304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567389" indent="-237826" algn="l" defTabSz="951304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043042" indent="-237826" algn="l" defTabSz="951304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75652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51304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426955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902607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78260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853911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329562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805215" algn="l" defTabSz="951304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clweb.org/anthology/W/W17/W17-5522.p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3.xml"/><Relationship Id="rId4" Type="http://schemas.openxmlformats.org/officeDocument/2006/relationships/image" Target="../media/image4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4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4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36.png"/><Relationship Id="rId18" Type="http://schemas.openxmlformats.org/officeDocument/2006/relationships/image" Target="../media/image41.svg"/><Relationship Id="rId3" Type="http://schemas.openxmlformats.org/officeDocument/2006/relationships/image" Target="../media/image28.jp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17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9.svg"/><Relationship Id="rId1" Type="http://schemas.openxmlformats.org/officeDocument/2006/relationships/slideLayout" Target="../slideLayouts/slideLayout218.xml"/><Relationship Id="rId6" Type="http://schemas.openxmlformats.org/officeDocument/2006/relationships/hyperlink" Target="http://theholdenb12.deviantart.com/art/Skype-Icon-421736198" TargetMode="External"/><Relationship Id="rId11" Type="http://schemas.openxmlformats.org/officeDocument/2006/relationships/image" Target="../media/image34.png"/><Relationship Id="rId5" Type="http://schemas.openxmlformats.org/officeDocument/2006/relationships/image" Target="../media/image29.png"/><Relationship Id="rId15" Type="http://schemas.openxmlformats.org/officeDocument/2006/relationships/image" Target="../media/image38.png"/><Relationship Id="rId10" Type="http://schemas.openxmlformats.org/officeDocument/2006/relationships/image" Target="../media/image33.svg"/><Relationship Id="rId4" Type="http://schemas.openxmlformats.org/officeDocument/2006/relationships/hyperlink" Target="http://meta4rn.com/2013/10/20/tweets/" TargetMode="External"/><Relationship Id="rId9" Type="http://schemas.openxmlformats.org/officeDocument/2006/relationships/image" Target="../media/image32.png"/><Relationship Id="rId14" Type="http://schemas.openxmlformats.org/officeDocument/2006/relationships/image" Target="../media/image37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FED6B3-6043-9147-89A3-9A02201F9D8D}"/>
              </a:ext>
            </a:extLst>
          </p:cNvPr>
          <p:cNvSpPr/>
          <p:nvPr/>
        </p:nvSpPr>
        <p:spPr bwMode="auto">
          <a:xfrm>
            <a:off x="882" y="1914324"/>
            <a:ext cx="12434711" cy="512931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Language</a:t>
            </a:r>
            <a:r>
              <a:rPr lang="en-US">
                <a:solidFill>
                  <a:srgbClr val="FFFFFF"/>
                </a:solidFill>
                <a:cs typeface="Segoe UI Semibold"/>
              </a:rPr>
              <a:t> Understanding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4C8898-509B-234C-960F-6AD92C0BA45A}"/>
              </a:ext>
            </a:extLst>
          </p:cNvPr>
          <p:cNvSpPr/>
          <p:nvPr/>
        </p:nvSpPr>
        <p:spPr bwMode="auto">
          <a:xfrm>
            <a:off x="5849533" y="2560420"/>
            <a:ext cx="6484323" cy="2458682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A660716-3933-4C6D-82EC-3613FD755C4D}"/>
              </a:ext>
            </a:extLst>
          </p:cNvPr>
          <p:cNvSpPr txBox="1">
            <a:spLocks/>
          </p:cNvSpPr>
          <p:nvPr/>
        </p:nvSpPr>
        <p:spPr>
          <a:xfrm>
            <a:off x="619668" y="1230332"/>
            <a:ext cx="11237870" cy="25615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51304">
              <a:defRPr/>
            </a:pPr>
            <a:endParaRPr lang="en-US" sz="1632" b="0" spc="0">
              <a:solidFill>
                <a:srgbClr val="FFFFFF"/>
              </a:solidFill>
              <a:latin typeface="Segoe UI Semibold"/>
              <a:cs typeface="Segoe UI Semibold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62C92E4-91BB-6441-A767-A84C0079E971}"/>
              </a:ext>
            </a:extLst>
          </p:cNvPr>
          <p:cNvSpPr/>
          <p:nvPr/>
        </p:nvSpPr>
        <p:spPr bwMode="auto">
          <a:xfrm>
            <a:off x="6589174" y="4478984"/>
            <a:ext cx="4211593" cy="1790381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: Shape 88">
            <a:extLst>
              <a:ext uri="{FF2B5EF4-FFF2-40B4-BE49-F238E27FC236}">
                <a16:creationId xmlns:a16="http://schemas.microsoft.com/office/drawing/2014/main" id="{8FB02631-5A16-41CC-A2B4-EDDCE70EDFB4}"/>
              </a:ext>
            </a:extLst>
          </p:cNvPr>
          <p:cNvSpPr/>
          <p:nvPr/>
        </p:nvSpPr>
        <p:spPr>
          <a:xfrm>
            <a:off x="617046" y="1962771"/>
            <a:ext cx="7901115" cy="41567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11" tIns="60311" rIns="60311" bIns="60311" numCol="1" spcCol="1270" anchor="ctr" anchorCtr="0">
            <a:noAutofit/>
          </a:bodyPr>
          <a:lstStyle/>
          <a:p>
            <a:pPr defTabSz="453346"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“Find me a </a:t>
            </a:r>
            <a:r>
              <a:rPr lang="en-US" sz="2040">
                <a:solidFill>
                  <a:srgbClr val="E3008C"/>
                </a:solidFill>
                <a:latin typeface="Segoe UI Light"/>
                <a:cs typeface="Segoe UI Light"/>
              </a:rPr>
              <a:t>wireless mouse 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at </a:t>
            </a:r>
            <a:r>
              <a:rPr lang="en-US" sz="2040">
                <a:solidFill>
                  <a:srgbClr val="E3008C"/>
                </a:solidFill>
                <a:latin typeface="Segoe UI Light"/>
                <a:cs typeface="Segoe UI Light"/>
              </a:rPr>
              <a:t>$30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”</a:t>
            </a:r>
            <a:endParaRPr lang="en-US">
              <a:solidFill>
                <a:srgbClr val="FFFFFF"/>
              </a:solidFill>
              <a:latin typeface="Segoe UI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endParaRPr lang="en-US" sz="2040">
              <a:solidFill>
                <a:srgbClr val="1A1A1A"/>
              </a:solidFill>
              <a:latin typeface="Segoe UI Light"/>
              <a:cs typeface="Segoe UI Light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Identify INTENT : {f</a:t>
            </a:r>
            <a:r>
              <a:rPr lang="en-US" sz="2040" err="1">
                <a:solidFill>
                  <a:srgbClr val="1A1A1A"/>
                </a:solidFill>
                <a:latin typeface="Segoe UI Light"/>
                <a:cs typeface="Segoe UI Light"/>
              </a:rPr>
              <a:t>indItem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, b</a:t>
            </a:r>
            <a:r>
              <a:rPr lang="en-US" sz="2040" err="1">
                <a:solidFill>
                  <a:srgbClr val="1A1A1A"/>
                </a:solidFill>
                <a:latin typeface="Segoe UI Light"/>
                <a:cs typeface="Segoe UI Light"/>
              </a:rPr>
              <a:t>uyItem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, </a:t>
            </a:r>
            <a:r>
              <a:rPr lang="en-US" sz="2040" err="1">
                <a:solidFill>
                  <a:srgbClr val="1A1A1A"/>
                </a:solidFill>
                <a:latin typeface="Segoe UI Light"/>
                <a:cs typeface="Segoe UI Light"/>
              </a:rPr>
              <a:t>addToCart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, …}</a:t>
            </a:r>
            <a:endParaRPr lang="en-US" sz="204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Identify ENTITIES : </a:t>
            </a:r>
            <a:endParaRPr lang="en-US" sz="204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marL="466298" lvl="1" defTabSz="453346">
              <a:lnSpc>
                <a:spcPct val="90000"/>
              </a:lnSpc>
              <a:spcBef>
                <a:spcPts val="510"/>
              </a:spcBef>
              <a:defRPr/>
            </a:pPr>
            <a:r>
              <a:rPr lang="en-US" sz="2040">
                <a:solidFill>
                  <a:srgbClr val="E3008C"/>
                </a:solidFill>
                <a:latin typeface="Segoe UI Light"/>
                <a:cs typeface="Segoe UI Light"/>
              </a:rPr>
              <a:t>Product: wireless mouse</a:t>
            </a:r>
            <a:endParaRPr lang="en-US" sz="2040">
              <a:solidFill>
                <a:srgbClr val="E3008C"/>
              </a:solidFill>
              <a:latin typeface="Segoe UI Light"/>
              <a:cs typeface="Segoe UI Light" panose="020B0502040204020203" pitchFamily="34" charset="0"/>
            </a:endParaRPr>
          </a:p>
          <a:p>
            <a:pPr marL="466298" lvl="1" defTabSz="453346">
              <a:lnSpc>
                <a:spcPct val="90000"/>
              </a:lnSpc>
              <a:spcBef>
                <a:spcPts val="510"/>
              </a:spcBef>
              <a:defRPr/>
            </a:pPr>
            <a:r>
              <a:rPr lang="en-US" sz="2040">
                <a:solidFill>
                  <a:srgbClr val="E3008C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Price { </a:t>
            </a:r>
          </a:p>
          <a:p>
            <a:pPr marL="466298" lvl="1" defTabSz="453346">
              <a:lnSpc>
                <a:spcPct val="90000"/>
              </a:lnSpc>
              <a:spcBef>
                <a:spcPts val="510"/>
              </a:spcBef>
              <a:defRPr/>
            </a:pPr>
            <a:r>
              <a:rPr lang="en-US" sz="2040">
                <a:solidFill>
                  <a:srgbClr val="E3008C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Value:30</a:t>
            </a:r>
          </a:p>
          <a:p>
            <a:pPr marL="466298" lvl="1" defTabSz="453346">
              <a:lnSpc>
                <a:spcPct val="90000"/>
              </a:lnSpc>
              <a:spcBef>
                <a:spcPts val="510"/>
              </a:spcBef>
              <a:defRPr/>
            </a:pPr>
            <a:r>
              <a:rPr lang="en-US" sz="2040">
                <a:solidFill>
                  <a:srgbClr val="E3008C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Currency: USD</a:t>
            </a:r>
          </a:p>
          <a:p>
            <a:pPr marL="466298" lvl="1" defTabSz="453346">
              <a:lnSpc>
                <a:spcPct val="90000"/>
              </a:lnSpc>
              <a:spcBef>
                <a:spcPts val="510"/>
              </a:spcBef>
              <a:defRPr/>
            </a:pPr>
            <a:r>
              <a:rPr lang="en-US" sz="2040">
                <a:solidFill>
                  <a:srgbClr val="E3008C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}</a:t>
            </a:r>
            <a:endParaRPr lang="en-US" sz="1224">
              <a:solidFill>
                <a:srgbClr val="E3008C"/>
              </a:solidFill>
              <a:latin typeface="Segoe UI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81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6="http://schemas.microsoft.com/office/drawing/2014/main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FED6B3-6043-9147-89A3-9A02201F9D8D}"/>
              </a:ext>
            </a:extLst>
          </p:cNvPr>
          <p:cNvSpPr/>
          <p:nvPr/>
        </p:nvSpPr>
        <p:spPr bwMode="auto">
          <a:xfrm>
            <a:off x="882" y="1914324"/>
            <a:ext cx="12434711" cy="512931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  <a:cs typeface="Segoe UI Semibold"/>
              </a:rPr>
              <a:t>Build Models with </a:t>
            </a:r>
            <a:r>
              <a:rPr lang="en-US">
                <a:solidFill>
                  <a:srgbClr val="E3008C"/>
                </a:solidFill>
                <a:cs typeface="Segoe UI Semibold"/>
              </a:rPr>
              <a:t>Less </a:t>
            </a:r>
            <a:r>
              <a:rPr lang="en-US">
                <a:solidFill>
                  <a:srgbClr val="FFFFFF"/>
                </a:solidFill>
                <a:cs typeface="Segoe UI Semibold"/>
              </a:rPr>
              <a:t>Effort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A660716-3933-4C6D-82EC-3613FD755C4D}"/>
              </a:ext>
            </a:extLst>
          </p:cNvPr>
          <p:cNvSpPr txBox="1">
            <a:spLocks/>
          </p:cNvSpPr>
          <p:nvPr/>
        </p:nvSpPr>
        <p:spPr>
          <a:xfrm>
            <a:off x="619668" y="1230332"/>
            <a:ext cx="11237870" cy="25615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51304">
              <a:defRPr/>
            </a:pPr>
            <a:endParaRPr lang="en-US" sz="1632" b="0" spc="0">
              <a:solidFill>
                <a:srgbClr val="FFFFFF"/>
              </a:solidFill>
              <a:latin typeface="Segoe UI Semibold"/>
              <a:cs typeface="Segoe UI Semibold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62C92E4-91BB-6441-A767-A84C0079E971}"/>
              </a:ext>
            </a:extLst>
          </p:cNvPr>
          <p:cNvSpPr/>
          <p:nvPr/>
        </p:nvSpPr>
        <p:spPr bwMode="auto">
          <a:xfrm>
            <a:off x="6589174" y="4478984"/>
            <a:ext cx="4211593" cy="1790381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: Shape 88">
            <a:extLst>
              <a:ext uri="{FF2B5EF4-FFF2-40B4-BE49-F238E27FC236}">
                <a16:creationId xmlns:a16="http://schemas.microsoft.com/office/drawing/2014/main" id="{8FB02631-5A16-41CC-A2B4-EDDCE70EDFB4}"/>
              </a:ext>
            </a:extLst>
          </p:cNvPr>
          <p:cNvSpPr/>
          <p:nvPr/>
        </p:nvSpPr>
        <p:spPr>
          <a:xfrm>
            <a:off x="617047" y="1962771"/>
            <a:ext cx="11438854" cy="41567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11" tIns="60311" rIns="60311" bIns="60311" numCol="1" spcCol="1270" anchor="ctr" anchorCtr="0">
            <a:noAutofit/>
          </a:bodyPr>
          <a:lstStyle/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Active learning focuses labeling where it matters</a:t>
            </a:r>
            <a:endParaRPr lang="en-US">
              <a:solidFill>
                <a:srgbClr val="FFFFFF"/>
              </a:solidFill>
              <a:latin typeface="Segoe UI"/>
            </a:endParaRPr>
          </a:p>
          <a:p>
            <a:pPr marL="466298" lvl="1" defTabSz="453346">
              <a:lnSpc>
                <a:spcPct val="90000"/>
              </a:lnSpc>
              <a:spcBef>
                <a:spcPts val="510"/>
              </a:spcBef>
              <a:defRPr/>
            </a:pPr>
            <a:endParaRPr lang="en-US" sz="2040">
              <a:solidFill>
                <a:srgbClr val="1A1A1A"/>
              </a:solidFill>
              <a:latin typeface="Segoe UI Light"/>
              <a:cs typeface="Segoe UI Light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Prebuilt entities (</a:t>
            </a:r>
            <a:r>
              <a:rPr lang="en-US" sz="2040" err="1">
                <a:solidFill>
                  <a:srgbClr val="1A1A1A"/>
                </a:solidFill>
                <a:latin typeface="Segoe UI Light"/>
                <a:cs typeface="Segoe UI Light"/>
              </a:rPr>
              <a:t>DateTime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, Numbers,  Units, Geography, Email, …)</a:t>
            </a:r>
            <a:endParaRPr lang="en-US" sz="204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marL="232502" indent="-232502" defTabSz="453346">
              <a:lnSpc>
                <a:spcPct val="90000"/>
              </a:lnSpc>
              <a:spcBef>
                <a:spcPts val="1020"/>
              </a:spcBef>
              <a:buFontTx/>
              <a:buChar char="•"/>
              <a:defRPr/>
            </a:pPr>
            <a:endParaRPr lang="en-US" sz="204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Custom prebuilt domains (Calendar, Music, Weather, Communication, …)</a:t>
            </a:r>
          </a:p>
          <a:p>
            <a:pPr marL="232502" indent="-232502" defTabSz="453346">
              <a:lnSpc>
                <a:spcPct val="90000"/>
              </a:lnSpc>
              <a:spcBef>
                <a:spcPts val="1020"/>
              </a:spcBef>
              <a:buFontTx/>
              <a:buChar char="•"/>
              <a:defRPr/>
            </a:pPr>
            <a:endParaRPr lang="en-US" sz="204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Semantic Dictionaries allow dynamically expanding any list (e.g. 120 Rolling Stone songs, or fruits, or companies, etc.)</a:t>
            </a:r>
            <a:endParaRPr lang="en-US">
              <a:solidFill>
                <a:srgbClr val="1A1A1A"/>
              </a:solidFill>
              <a:latin typeface="Segoe UI"/>
              <a:cs typeface="Segoe UI"/>
            </a:endParaRPr>
          </a:p>
          <a:p>
            <a:pPr algn="ctr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1224">
              <a:solidFill>
                <a:srgbClr val="E3008C"/>
              </a:solidFill>
              <a:latin typeface="Segoe UI"/>
              <a:cs typeface="Segoe UI Light" panose="020B0502040204020203" pitchFamily="34" charset="0"/>
            </a:endParaRPr>
          </a:p>
          <a:p>
            <a:pPr algn="ctr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1224">
              <a:solidFill>
                <a:srgbClr val="E3008C"/>
              </a:solidFill>
              <a:latin typeface="Segoe UI Semibold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54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6="http://schemas.microsoft.com/office/drawing/2014/main"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FED6B3-6043-9147-89A3-9A02201F9D8D}"/>
              </a:ext>
            </a:extLst>
          </p:cNvPr>
          <p:cNvSpPr/>
          <p:nvPr/>
        </p:nvSpPr>
        <p:spPr bwMode="auto">
          <a:xfrm>
            <a:off x="882" y="1914324"/>
            <a:ext cx="12434711" cy="512931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  <a:cs typeface="Segoe UI Semibold"/>
              </a:rPr>
              <a:t>Machine Teaching</a:t>
            </a:r>
            <a:endParaRPr lang="en-US">
              <a:solidFill>
                <a:srgbClr val="E3008C"/>
              </a:solidFill>
              <a:cs typeface="Segoe UI Semibold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A660716-3933-4C6D-82EC-3613FD755C4D}"/>
              </a:ext>
            </a:extLst>
          </p:cNvPr>
          <p:cNvSpPr txBox="1">
            <a:spLocks/>
          </p:cNvSpPr>
          <p:nvPr/>
        </p:nvSpPr>
        <p:spPr>
          <a:xfrm>
            <a:off x="619668" y="1230332"/>
            <a:ext cx="11237870" cy="25615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51304">
              <a:defRPr/>
            </a:pPr>
            <a:endParaRPr lang="en-US" sz="1632" b="0" spc="0">
              <a:solidFill>
                <a:srgbClr val="FFFFFF"/>
              </a:solidFill>
              <a:latin typeface="Segoe UI Semibold"/>
              <a:cs typeface="Segoe UI Semibold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62C92E4-91BB-6441-A767-A84C0079E971}"/>
              </a:ext>
            </a:extLst>
          </p:cNvPr>
          <p:cNvSpPr/>
          <p:nvPr/>
        </p:nvSpPr>
        <p:spPr bwMode="auto">
          <a:xfrm>
            <a:off x="6589174" y="4478984"/>
            <a:ext cx="4211593" cy="1790381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: Shape 88">
            <a:extLst>
              <a:ext uri="{FF2B5EF4-FFF2-40B4-BE49-F238E27FC236}">
                <a16:creationId xmlns:a16="http://schemas.microsoft.com/office/drawing/2014/main" id="{8FB02631-5A16-41CC-A2B4-EDDCE70EDFB4}"/>
              </a:ext>
            </a:extLst>
          </p:cNvPr>
          <p:cNvSpPr/>
          <p:nvPr/>
        </p:nvSpPr>
        <p:spPr>
          <a:xfrm>
            <a:off x="617046" y="2068013"/>
            <a:ext cx="10734544" cy="4391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11" tIns="60311" rIns="60311" bIns="60311" numCol="1" spcCol="1270" anchor="ctr" anchorCtr="0">
            <a:noAutofit/>
          </a:bodyPr>
          <a:lstStyle/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LUIS is taking the machine teaching approach</a:t>
            </a:r>
            <a:endParaRPr lang="en-US">
              <a:solidFill>
                <a:srgbClr val="FFFFFF"/>
              </a:solidFill>
              <a:latin typeface="Segoe UI"/>
            </a:endParaRPr>
          </a:p>
          <a:p>
            <a:pPr marL="232502" indent="-232502" defTabSz="453346">
              <a:lnSpc>
                <a:spcPct val="90000"/>
              </a:lnSpc>
              <a:spcBef>
                <a:spcPts val="1020"/>
              </a:spcBef>
              <a:buFontTx/>
              <a:buChar char="•"/>
              <a:defRPr/>
            </a:pPr>
            <a:endParaRPr lang="en-US" sz="2040">
              <a:solidFill>
                <a:srgbClr val="1A1A1A"/>
              </a:solidFill>
              <a:latin typeface="Segoe UI Light"/>
              <a:cs typeface="Segoe UI Light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Machine Teaching </a:t>
            </a:r>
            <a:r>
              <a:rPr lang="en-US" sz="2040">
                <a:solidFill>
                  <a:srgbClr val="E3008C"/>
                </a:solidFill>
                <a:latin typeface="Segoe UI Light"/>
                <a:cs typeface="Segoe UI Light"/>
              </a:rPr>
              <a:t>≠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 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 panose="020B0502040204020203" pitchFamily="34" charset="0"/>
              </a:rPr>
              <a:t>Machine Learning</a:t>
            </a:r>
          </a:p>
          <a:p>
            <a:pPr marL="232502" indent="-232502" defTabSz="453346">
              <a:lnSpc>
                <a:spcPct val="90000"/>
              </a:lnSpc>
              <a:spcBef>
                <a:spcPts val="1020"/>
              </a:spcBef>
              <a:buFontTx/>
              <a:buChar char="•"/>
              <a:defRPr/>
            </a:pPr>
            <a:endParaRPr lang="en-US" sz="204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"Machine Teaching" is about helping teachers transfer knowledge to machine learning algorithms </a:t>
            </a: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endParaRPr lang="en-US" sz="204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"Machine Teaching" is about creating useful models form this knowledge. </a:t>
            </a: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1836">
                <a:solidFill>
                  <a:srgbClr val="E3008C"/>
                </a:solidFill>
                <a:latin typeface="Segoe UI Light"/>
                <a:cs typeface="Segoe UI Light"/>
              </a:rPr>
              <a:t>There is large community working on this.</a:t>
            </a:r>
            <a:endParaRPr lang="en-US" sz="1836">
              <a:solidFill>
                <a:srgbClr val="E3008C"/>
              </a:solidFill>
              <a:latin typeface="Segoe UI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endParaRPr lang="en-US" sz="1785">
              <a:solidFill>
                <a:srgbClr val="FFFFFF"/>
              </a:solidFill>
              <a:latin typeface="Segoe UI"/>
              <a:cs typeface="Segoe UI"/>
            </a:endParaRPr>
          </a:p>
          <a:p>
            <a:pPr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 panose="020B0502040204020203" pitchFamily="34" charset="0"/>
              </a:rPr>
              <a:t>The two fields complement each other </a:t>
            </a:r>
            <a:endParaRPr lang="en-US" sz="1785">
              <a:solidFill>
                <a:srgbClr val="FFFFFF"/>
              </a:solidFill>
              <a:latin typeface="Segoe UI"/>
              <a:cs typeface="Segoe UI"/>
            </a:endParaRPr>
          </a:p>
          <a:p>
            <a:pPr algn="ctr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1224">
              <a:solidFill>
                <a:srgbClr val="E3008C"/>
              </a:solidFill>
              <a:latin typeface="Segoe UI"/>
              <a:cs typeface="Segoe UI"/>
            </a:endParaRPr>
          </a:p>
          <a:p>
            <a:pPr algn="ctr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1224">
              <a:solidFill>
                <a:srgbClr val="E3008C"/>
              </a:solidFill>
              <a:latin typeface="Segoe UI Semibold"/>
              <a:cs typeface="Segoe UI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1445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6="http://schemas.microsoft.com/office/drawing/2014/main"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FED6B3-6043-9147-89A3-9A02201F9D8D}"/>
              </a:ext>
            </a:extLst>
          </p:cNvPr>
          <p:cNvSpPr/>
          <p:nvPr/>
        </p:nvSpPr>
        <p:spPr bwMode="auto">
          <a:xfrm>
            <a:off x="882" y="1914324"/>
            <a:ext cx="12434711" cy="512931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  <a:cs typeface="Segoe UI Semibold"/>
              </a:rPr>
              <a:t>AI Quality Scorecard</a:t>
            </a:r>
            <a:endParaRPr lang="en-US">
              <a:solidFill>
                <a:srgbClr val="E3008C"/>
              </a:solidFill>
              <a:cs typeface="Segoe UI Semibold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A660716-3933-4C6D-82EC-3613FD755C4D}"/>
              </a:ext>
            </a:extLst>
          </p:cNvPr>
          <p:cNvSpPr txBox="1">
            <a:spLocks/>
          </p:cNvSpPr>
          <p:nvPr/>
        </p:nvSpPr>
        <p:spPr>
          <a:xfrm>
            <a:off x="619668" y="1230332"/>
            <a:ext cx="11237870" cy="25615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51304">
              <a:defRPr/>
            </a:pPr>
            <a:endParaRPr lang="en-US" sz="1632" b="0" spc="0">
              <a:solidFill>
                <a:srgbClr val="FFFFFF"/>
              </a:solidFill>
              <a:latin typeface="Segoe UI Semibold"/>
              <a:cs typeface="Segoe UI Semibold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62C92E4-91BB-6441-A767-A84C0079E971}"/>
              </a:ext>
            </a:extLst>
          </p:cNvPr>
          <p:cNvSpPr/>
          <p:nvPr/>
        </p:nvSpPr>
        <p:spPr bwMode="auto">
          <a:xfrm>
            <a:off x="6589174" y="4478984"/>
            <a:ext cx="4211593" cy="1790381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: Shape 88">
            <a:extLst>
              <a:ext uri="{FF2B5EF4-FFF2-40B4-BE49-F238E27FC236}">
                <a16:creationId xmlns:a16="http://schemas.microsoft.com/office/drawing/2014/main" id="{8FB02631-5A16-41CC-A2B4-EDDCE70EDFB4}"/>
              </a:ext>
            </a:extLst>
          </p:cNvPr>
          <p:cNvSpPr/>
          <p:nvPr/>
        </p:nvSpPr>
        <p:spPr>
          <a:xfrm>
            <a:off x="619667" y="2068013"/>
            <a:ext cx="4293992" cy="4391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11" tIns="60311" rIns="60311" bIns="60311" numCol="1" spcCol="1270" anchor="ctr" anchorCtr="0">
            <a:noAutofit/>
          </a:bodyPr>
          <a:lstStyle/>
          <a:p>
            <a:pPr defTabSz="932597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  <a:hlinkClick r:id="rId3"/>
              </a:rPr>
              <a:t>SIGDIAL paper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/>
              </a:rPr>
              <a:t> comparing LUIS to API.AI and IBM Watson from research team at TUM</a:t>
            </a:r>
          </a:p>
          <a:p>
            <a:pPr algn="ctr" defTabSz="932597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1530">
                <a:solidFill>
                  <a:prstClr val="black"/>
                </a:solidFill>
                <a:latin typeface="Calibri" panose="020F0502020204030204"/>
              </a:rPr>
              <a:t>  </a:t>
            </a:r>
            <a:r>
              <a:rPr lang="en-US" sz="1836" b="1" i="1">
                <a:solidFill>
                  <a:srgbClr val="E3008C"/>
                </a:solidFill>
                <a:latin typeface="Segoe UI Light"/>
                <a:cs typeface="Segoe UI Light"/>
              </a:rPr>
              <a:t>“LUIS always performs best, independent from the domain, API.ai always worst, also independent from the domain, merely the second and third place changes.”</a:t>
            </a:r>
          </a:p>
          <a:p>
            <a:pPr algn="ctr" defTabSz="932597">
              <a:lnSpc>
                <a:spcPct val="90000"/>
              </a:lnSpc>
              <a:spcBef>
                <a:spcPts val="1020"/>
              </a:spcBef>
              <a:defRPr/>
            </a:pPr>
            <a:endParaRPr lang="en-US" sz="1836" b="1" i="1">
              <a:solidFill>
                <a:srgbClr val="E3008C"/>
              </a:solidFill>
              <a:latin typeface="Segoe UI Light"/>
              <a:cs typeface="Segoe UI Light"/>
            </a:endParaRPr>
          </a:p>
          <a:p>
            <a:pPr defTabSz="932597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1836">
                <a:solidFill>
                  <a:srgbClr val="1A1A1A"/>
                </a:solidFill>
                <a:latin typeface="Segoe UI Light"/>
                <a:cs typeface="Segoe UI Light"/>
              </a:rPr>
              <a:t>LUIS and Watson are close in intent performance while LUIS is much better in entity detection</a:t>
            </a:r>
            <a:endParaRPr lang="en-US" sz="1224">
              <a:solidFill>
                <a:srgbClr val="E3008C"/>
              </a:solidFill>
              <a:latin typeface="Segoe UI Semibold"/>
              <a:cs typeface="Segoe UI Semibol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CDCE39-2B79-4E39-8E8A-5091CC826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9256" y="2628845"/>
            <a:ext cx="5656718" cy="3818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7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6="http://schemas.microsoft.com/office/drawing/2014/main"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712" y="3094106"/>
            <a:ext cx="9326033" cy="508524"/>
          </a:xfrm>
        </p:spPr>
        <p:txBody>
          <a:bodyPr/>
          <a:lstStyle/>
          <a:p>
            <a:r>
              <a:rPr lang="en-US"/>
              <a:t>LUIS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265062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70B81-7B7A-46F5-9835-F018229AFD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81946" y="1287777"/>
            <a:ext cx="5181415" cy="376684"/>
          </a:xfrm>
        </p:spPr>
        <p:txBody>
          <a:bodyPr/>
          <a:lstStyle/>
          <a:p>
            <a:pPr algn="ctr"/>
            <a:r>
              <a:rPr lang="en-US" sz="2400" i="1"/>
              <a:t>“What is sick leave policy”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1B89FE-31DF-4D53-BE7E-83E830A98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129" y="1804767"/>
            <a:ext cx="5434691" cy="46665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743089-5B8B-4D71-B7CE-E5BB96A1C4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6753" y="6422611"/>
            <a:ext cx="1638067" cy="552372"/>
          </a:xfrm>
          <a:prstGeom prst="rect">
            <a:avLst/>
          </a:prstGeom>
        </p:spPr>
      </p:pic>
      <p:sp>
        <p:nvSpPr>
          <p:cNvPr id="13" name="Title 3">
            <a:extLst>
              <a:ext uri="{FF2B5EF4-FFF2-40B4-BE49-F238E27FC236}">
                <a16:creationId xmlns:a16="http://schemas.microsoft.com/office/drawing/2014/main" id="{05700144-636F-422F-B21E-4421405DC1A8}"/>
              </a:ext>
            </a:extLst>
          </p:cNvPr>
          <p:cNvSpPr txBox="1">
            <a:spLocks/>
          </p:cNvSpPr>
          <p:nvPr/>
        </p:nvSpPr>
        <p:spPr>
          <a:xfrm>
            <a:off x="881" y="17809"/>
            <a:ext cx="11812976" cy="906698"/>
          </a:xfrm>
          <a:prstGeom prst="rect">
            <a:avLst/>
          </a:prstGeom>
        </p:spPr>
        <p:txBody>
          <a:bodyPr vert="horz" lIns="93260" tIns="46630" rIns="93260" bIns="4663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32597">
              <a:defRPr/>
            </a:pPr>
            <a:r>
              <a:rPr lang="en-US" sz="4488" cap="all">
                <a:solidFill>
                  <a:srgbClr val="1A1A1A"/>
                </a:solidFill>
                <a:latin typeface="Segoe UI Semibold"/>
                <a:cs typeface="Segoe UI Semibold"/>
              </a:rPr>
              <a:t>Reference 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EA882A-065B-4AE5-8F7D-E3B4CD555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7434" y="2145053"/>
            <a:ext cx="4687691" cy="194252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F3971EB-D3EC-4E40-8423-F0722DACE2E1}"/>
              </a:ext>
            </a:extLst>
          </p:cNvPr>
          <p:cNvCxnSpPr>
            <a:cxnSpLocks/>
          </p:cNvCxnSpPr>
          <p:nvPr/>
        </p:nvCxnSpPr>
        <p:spPr>
          <a:xfrm>
            <a:off x="4084939" y="2811559"/>
            <a:ext cx="2873624" cy="60951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3C66BB8C-1645-492D-8C57-522A587DF7DB}"/>
              </a:ext>
            </a:extLst>
          </p:cNvPr>
          <p:cNvSpPr/>
          <p:nvPr/>
        </p:nvSpPr>
        <p:spPr bwMode="auto">
          <a:xfrm>
            <a:off x="1253807" y="3625909"/>
            <a:ext cx="1053842" cy="417924"/>
          </a:xfrm>
          <a:prstGeom prst="flowChartTerminator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918">
              <a:solidFill>
                <a:srgbClr val="1A1A1A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439DF-78BB-4D37-A879-C4BA608720CC}"/>
              </a:ext>
            </a:extLst>
          </p:cNvPr>
          <p:cNvSpPr txBox="1"/>
          <p:nvPr/>
        </p:nvSpPr>
        <p:spPr>
          <a:xfrm>
            <a:off x="1549908" y="3767920"/>
            <a:ext cx="461639" cy="1440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32563">
              <a:defRPr/>
            </a:pPr>
            <a:r>
              <a:rPr lang="en-US" sz="918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Rewards</a:t>
            </a:r>
          </a:p>
        </p:txBody>
      </p:sp>
      <p:sp>
        <p:nvSpPr>
          <p:cNvPr id="21" name="Flowchart: Terminator 20">
            <a:extLst>
              <a:ext uri="{FF2B5EF4-FFF2-40B4-BE49-F238E27FC236}">
                <a16:creationId xmlns:a16="http://schemas.microsoft.com/office/drawing/2014/main" id="{577A2C4B-66D5-4D96-8A12-832F78B543C3}"/>
              </a:ext>
            </a:extLst>
          </p:cNvPr>
          <p:cNvSpPr/>
          <p:nvPr/>
        </p:nvSpPr>
        <p:spPr bwMode="auto">
          <a:xfrm>
            <a:off x="3242839" y="3621737"/>
            <a:ext cx="1053842" cy="417924"/>
          </a:xfrm>
          <a:prstGeom prst="flowChartTerminator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918">
              <a:solidFill>
                <a:srgbClr val="1A1A1A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C7DEAA-6CE0-4205-AF26-194FD1F50F8C}"/>
              </a:ext>
            </a:extLst>
          </p:cNvPr>
          <p:cNvSpPr txBox="1"/>
          <p:nvPr/>
        </p:nvSpPr>
        <p:spPr>
          <a:xfrm>
            <a:off x="3630041" y="3766985"/>
            <a:ext cx="461639" cy="1440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32563">
              <a:defRPr/>
            </a:pPr>
            <a:r>
              <a:rPr lang="en-US" sz="918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Leave</a:t>
            </a:r>
          </a:p>
        </p:txBody>
      </p:sp>
      <p:sp>
        <p:nvSpPr>
          <p:cNvPr id="23" name="Flowchart: Terminator 22">
            <a:extLst>
              <a:ext uri="{FF2B5EF4-FFF2-40B4-BE49-F238E27FC236}">
                <a16:creationId xmlns:a16="http://schemas.microsoft.com/office/drawing/2014/main" id="{382CA1C6-F054-4E12-B085-BBC15401D5C1}"/>
              </a:ext>
            </a:extLst>
          </p:cNvPr>
          <p:cNvSpPr/>
          <p:nvPr/>
        </p:nvSpPr>
        <p:spPr bwMode="auto">
          <a:xfrm>
            <a:off x="5086286" y="3629822"/>
            <a:ext cx="1053842" cy="417924"/>
          </a:xfrm>
          <a:prstGeom prst="flowChartTerminator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918">
              <a:solidFill>
                <a:srgbClr val="1A1A1A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6D9A31-DBF0-45EF-9C34-DE693B947198}"/>
              </a:ext>
            </a:extLst>
          </p:cNvPr>
          <p:cNvSpPr txBox="1"/>
          <p:nvPr/>
        </p:nvSpPr>
        <p:spPr>
          <a:xfrm>
            <a:off x="5343783" y="3686391"/>
            <a:ext cx="635086" cy="2881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32563">
              <a:defRPr/>
            </a:pPr>
            <a:r>
              <a:rPr lang="en-US" sz="918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Travel/</a:t>
            </a:r>
          </a:p>
          <a:p>
            <a:pPr algn="ctr" defTabSz="932563">
              <a:defRPr/>
            </a:pPr>
            <a:r>
              <a:rPr lang="en-US" sz="918"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Relocations</a:t>
            </a:r>
            <a:endParaRPr lang="en-US" sz="714">
              <a:gradFill>
                <a:gsLst>
                  <a:gs pos="2917">
                    <a:srgbClr val="1A1A1A"/>
                  </a:gs>
                  <a:gs pos="30000">
                    <a:srgbClr val="1A1A1A"/>
                  </a:gs>
                </a:gsLst>
                <a:lin ang="5400000" scaled="0"/>
              </a:gradFill>
              <a:latin typeface="Segoe UI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6E3219E-9DB5-4173-8E97-7D383E55877A}"/>
              </a:ext>
            </a:extLst>
          </p:cNvPr>
          <p:cNvCxnSpPr>
            <a:endCxn id="21" idx="0"/>
          </p:cNvCxnSpPr>
          <p:nvPr/>
        </p:nvCxnSpPr>
        <p:spPr>
          <a:xfrm flipH="1">
            <a:off x="3769760" y="3259449"/>
            <a:ext cx="3502" cy="362288"/>
          </a:xfrm>
          <a:prstGeom prst="line">
            <a:avLst/>
          </a:prstGeom>
          <a:ln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0F964FD-EEBD-4C62-84CB-51D077C62B6F}"/>
              </a:ext>
            </a:extLst>
          </p:cNvPr>
          <p:cNvCxnSpPr>
            <a:cxnSpLocks/>
          </p:cNvCxnSpPr>
          <p:nvPr/>
        </p:nvCxnSpPr>
        <p:spPr>
          <a:xfrm>
            <a:off x="4193159" y="4032503"/>
            <a:ext cx="2786970" cy="18733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03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6="http://schemas.microsoft.com/office/drawing/2014/main"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70B81-7B7A-46F5-9835-F018229AFD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81946" y="1287777"/>
            <a:ext cx="5181415" cy="376684"/>
          </a:xfrm>
        </p:spPr>
        <p:txBody>
          <a:bodyPr/>
          <a:lstStyle/>
          <a:p>
            <a:pPr algn="ctr"/>
            <a:r>
              <a:rPr lang="en-US" sz="2400" i="1"/>
              <a:t>“What is sick leave policy”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EC45D3-EAA5-4839-994B-9CE112F48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911" y="1523269"/>
            <a:ext cx="6686085" cy="500770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F3971EB-D3EC-4E40-8423-F0722DACE2E1}"/>
              </a:ext>
            </a:extLst>
          </p:cNvPr>
          <p:cNvCxnSpPr>
            <a:cxnSpLocks/>
          </p:cNvCxnSpPr>
          <p:nvPr/>
        </p:nvCxnSpPr>
        <p:spPr>
          <a:xfrm>
            <a:off x="4084939" y="2811559"/>
            <a:ext cx="2873624" cy="60951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0F964FD-EEBD-4C62-84CB-51D077C62B6F}"/>
              </a:ext>
            </a:extLst>
          </p:cNvPr>
          <p:cNvCxnSpPr>
            <a:cxnSpLocks/>
          </p:cNvCxnSpPr>
          <p:nvPr/>
        </p:nvCxnSpPr>
        <p:spPr>
          <a:xfrm>
            <a:off x="4193159" y="4214361"/>
            <a:ext cx="2786970" cy="18733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11B89FE-31DF-4D53-BE7E-83E830A986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129" y="1804767"/>
            <a:ext cx="5434691" cy="46665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743089-5B8B-4D71-B7CE-E5BB96A1C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6753" y="6422611"/>
            <a:ext cx="1638067" cy="5523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4E08EFB-4EA4-4AD1-B074-D03136603A02}"/>
              </a:ext>
            </a:extLst>
          </p:cNvPr>
          <p:cNvSpPr/>
          <p:nvPr/>
        </p:nvSpPr>
        <p:spPr bwMode="auto">
          <a:xfrm>
            <a:off x="3155276" y="2448117"/>
            <a:ext cx="929664" cy="75427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solidFill>
              <a:srgbClr val="1A1A1A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16">
                <a:solidFill>
                  <a:srgbClr val="1A1A1A"/>
                </a:solidFill>
                <a:latin typeface="Segoe UI"/>
                <a:ea typeface="Segoe UI" pitchFamily="34" charset="0"/>
                <a:cs typeface="Segoe UI" pitchFamily="34" charset="0"/>
              </a:rPr>
              <a:t>Bot Language Dispatch</a:t>
            </a: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05700144-636F-422F-B21E-4421405DC1A8}"/>
              </a:ext>
            </a:extLst>
          </p:cNvPr>
          <p:cNvSpPr txBox="1">
            <a:spLocks/>
          </p:cNvSpPr>
          <p:nvPr/>
        </p:nvSpPr>
        <p:spPr>
          <a:xfrm>
            <a:off x="881" y="17809"/>
            <a:ext cx="11812976" cy="906698"/>
          </a:xfrm>
          <a:prstGeom prst="rect">
            <a:avLst/>
          </a:prstGeom>
        </p:spPr>
        <p:txBody>
          <a:bodyPr vert="horz" lIns="93260" tIns="46630" rIns="93260" bIns="4663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32597">
              <a:defRPr/>
            </a:pPr>
            <a:r>
              <a:rPr lang="en-US" sz="4488" cap="all">
                <a:solidFill>
                  <a:srgbClr val="1A1A1A"/>
                </a:solidFill>
                <a:latin typeface="Segoe UI Semibold"/>
                <a:cs typeface="Segoe UI Semibold"/>
              </a:rPr>
              <a:t>Reference Architecture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1CA985-9092-42FF-9308-0227BF065F6E}"/>
              </a:ext>
            </a:extLst>
          </p:cNvPr>
          <p:cNvCxnSpPr>
            <a:cxnSpLocks/>
          </p:cNvCxnSpPr>
          <p:nvPr/>
        </p:nvCxnSpPr>
        <p:spPr>
          <a:xfrm>
            <a:off x="2355705" y="732652"/>
            <a:ext cx="716239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510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6="http://schemas.microsoft.com/office/drawing/2014/main"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6186926" y="1221107"/>
            <a:ext cx="40257" cy="529369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298843" y="127479"/>
            <a:ext cx="1677344" cy="73453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defTabSz="932563">
              <a:defRPr/>
            </a:pPr>
            <a:r>
              <a:rPr lang="en-US" sz="4080">
                <a:solidFill>
                  <a:prstClr val="black"/>
                </a:solidFill>
                <a:latin typeface="Segoe UI"/>
                <a:cs typeface="Segoe UI"/>
              </a:rPr>
              <a:t>DOs</a:t>
            </a:r>
            <a:endParaRPr lang="ar-EG" sz="4080">
              <a:solidFill>
                <a:prstClr val="black"/>
              </a:solidFill>
              <a:latin typeface="Segoe UI"/>
              <a:cs typeface="Segoe U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99578" y="127479"/>
            <a:ext cx="2112334" cy="73453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defTabSz="932563">
              <a:defRPr/>
            </a:pPr>
            <a:r>
              <a:rPr lang="en-US" sz="4080">
                <a:solidFill>
                  <a:prstClr val="black"/>
                </a:solidFill>
                <a:latin typeface="Segoe UI"/>
                <a:cs typeface="Segoe UI"/>
              </a:rPr>
              <a:t>DON’Ts</a:t>
            </a:r>
            <a:endParaRPr lang="ar-EG" sz="4080">
              <a:solidFill>
                <a:prstClr val="black"/>
              </a:solidFill>
              <a:latin typeface="Segoe UI"/>
              <a:cs typeface="Segoe U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2709" y="1221107"/>
            <a:ext cx="5253442" cy="504194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Define discriminative intents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Find a sweet spot between too generic &amp; too specific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Build your app iteratively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Add phrase lists &amp; patterns in later iterations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Add examples to NONE (proportional to other intents)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Leverage the suggest feature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Monitor the performance of your app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95372" y="1221106"/>
            <a:ext cx="5253442" cy="59787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Add plenty of labels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Use LUIS as a training platform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Add many examples of the same format ignoring other formats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Mix the definition of intents &amp; entities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Create phrase lists with all the possible values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>
                <a:solidFill>
                  <a:prstClr val="black"/>
                </a:solidFill>
                <a:latin typeface="Segoe UI"/>
                <a:cs typeface="Segoe UI"/>
              </a:rPr>
              <a:t>Add so many patterns</a:t>
            </a:r>
          </a:p>
          <a:p>
            <a:pPr defTabSz="932563">
              <a:lnSpc>
                <a:spcPct val="150000"/>
              </a:lnSpc>
              <a:defRPr/>
            </a:pPr>
            <a:endParaRPr lang="en-US" sz="1632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932563">
              <a:lnSpc>
                <a:spcPct val="150000"/>
              </a:lnSpc>
              <a:defRPr/>
            </a:pPr>
            <a:r>
              <a:rPr lang="en-US" sz="1632" dirty="0">
                <a:solidFill>
                  <a:prstClr val="black"/>
                </a:solidFill>
                <a:latin typeface="Segoe UI"/>
                <a:cs typeface="Segoe UI"/>
              </a:rPr>
              <a:t>Train &amp; publish with every single example</a:t>
            </a:r>
          </a:p>
          <a:p>
            <a:pPr marL="349724" indent="-349724" defTabSz="932563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sz="2448" dirty="0">
              <a:solidFill>
                <a:prstClr val="black"/>
              </a:solidFill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84978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950C1EB-DEDB-4D2A-9DB9-532EBF72A1E7}"/>
              </a:ext>
            </a:extLst>
          </p:cNvPr>
          <p:cNvSpPr/>
          <p:nvPr/>
        </p:nvSpPr>
        <p:spPr bwMode="auto">
          <a:xfrm>
            <a:off x="236501" y="1410638"/>
            <a:ext cx="11980180" cy="52931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792" tIns="146234" rIns="182792" bIns="146234"/>
          <a:lstStyle/>
          <a:p>
            <a:pPr algn="ctr" defTabSz="931931">
              <a:lnSpc>
                <a:spcPct val="90000"/>
              </a:lnSpc>
              <a:defRPr/>
            </a:pPr>
            <a:endParaRPr lang="en-US" sz="2448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4183599-D904-4DF0-8A58-F16E04034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80" y="88466"/>
            <a:ext cx="11887878" cy="917444"/>
          </a:xfrm>
        </p:spPr>
        <p:txBody>
          <a:bodyPr/>
          <a:lstStyle/>
          <a:p>
            <a:pPr algn="ctr"/>
            <a:r>
              <a:rPr lang="en-US" sz="3672" b="1" spc="-51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Language Understanding (LUIS)</a:t>
            </a:r>
            <a:br>
              <a:rPr lang="en-US"/>
            </a:br>
            <a:r>
              <a:rPr lang="en-US" sz="1800"/>
              <a:t>Machine learning-based service to build natural language into apps, bots, and IoT devices. </a:t>
            </a:r>
            <a:br>
              <a:rPr lang="en-US" sz="1800"/>
            </a:br>
            <a:r>
              <a:rPr lang="en-US" sz="1800"/>
              <a:t>Quickly create enterprise-ready, custom models that continuously improve.</a:t>
            </a:r>
            <a:br>
              <a:rPr lang="en-US" sz="1800"/>
            </a:br>
            <a:endParaRPr lang="en-US" i="1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7C17FB6-7025-464F-A6F4-5C1157A568B2}"/>
              </a:ext>
            </a:extLst>
          </p:cNvPr>
          <p:cNvCxnSpPr>
            <a:cxnSpLocks/>
          </p:cNvCxnSpPr>
          <p:nvPr/>
        </p:nvCxnSpPr>
        <p:spPr>
          <a:xfrm>
            <a:off x="2474762" y="1424891"/>
            <a:ext cx="7486952" cy="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4028E94-76BE-4583-8B01-90BC9E1CA4F3}"/>
              </a:ext>
            </a:extLst>
          </p:cNvPr>
          <p:cNvSpPr>
            <a:spLocks noChangeAspect="1"/>
          </p:cNvSpPr>
          <p:nvPr/>
        </p:nvSpPr>
        <p:spPr>
          <a:xfrm>
            <a:off x="3337121" y="1524642"/>
            <a:ext cx="2817625" cy="4997971"/>
          </a:xfrm>
          <a:prstGeom prst="rect">
            <a:avLst/>
          </a:prstGeom>
          <a:solidFill>
            <a:schemeClr val="accent2"/>
          </a:solidFill>
        </p:spPr>
        <p:txBody>
          <a:bodyPr wrap="square" lIns="186494" tIns="139871" rIns="186494" bIns="47555">
            <a:noAutofit/>
          </a:bodyPr>
          <a:lstStyle/>
          <a:p>
            <a:pPr algn="ctr" defTabSz="1064158">
              <a:lnSpc>
                <a:spcPts val="2528"/>
              </a:lnSpc>
              <a:defRPr/>
            </a:pPr>
            <a:r>
              <a:rPr lang="en-US" sz="2400">
                <a:solidFill>
                  <a:prstClr val="white"/>
                </a:solidFill>
                <a:latin typeface="Segoe UI Light"/>
              </a:rPr>
              <a:t>Quickly build a custom language solution</a:t>
            </a:r>
          </a:p>
          <a:p>
            <a:pPr defTabSz="1064158">
              <a:lnSpc>
                <a:spcPts val="2528"/>
              </a:lnSpc>
              <a:defRPr/>
            </a:pPr>
            <a:endParaRPr lang="en-US" sz="2095">
              <a:solidFill>
                <a:prstClr val="white"/>
              </a:solidFill>
              <a:latin typeface="Segoe UI 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srgbClr val="FFFFFF"/>
              </a:solidFill>
              <a:latin typeface="Segoe UI Ligh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srgbClr val="FFFFFF"/>
              </a:solidFill>
              <a:latin typeface="Segoe UI Ligh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srgbClr val="FFFFFF"/>
              </a:solidFill>
              <a:latin typeface="Segoe UI Ligh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srgbClr val="FFFFFF"/>
              </a:solidFill>
              <a:latin typeface="Segoe UI Ligh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6363DC5-9039-4BF5-9BDE-BE80EA40E649}"/>
              </a:ext>
            </a:extLst>
          </p:cNvPr>
          <p:cNvSpPr>
            <a:spLocks noChangeAspect="1"/>
          </p:cNvSpPr>
          <p:nvPr/>
        </p:nvSpPr>
        <p:spPr>
          <a:xfrm>
            <a:off x="6265647" y="1532562"/>
            <a:ext cx="2788194" cy="4997971"/>
          </a:xfrm>
          <a:prstGeom prst="rect">
            <a:avLst/>
          </a:prstGeom>
          <a:solidFill>
            <a:schemeClr val="accent2"/>
          </a:solidFill>
        </p:spPr>
        <p:txBody>
          <a:bodyPr wrap="square" lIns="186494" tIns="139871" rIns="186494" bIns="47555">
            <a:noAutofit/>
          </a:bodyPr>
          <a:lstStyle/>
          <a:p>
            <a:pPr algn="ctr" defTabSz="1064158">
              <a:lnSpc>
                <a:spcPts val="2528"/>
              </a:lnSpc>
              <a:defRPr/>
            </a:pPr>
            <a:r>
              <a:rPr lang="en-US" sz="2346">
                <a:solidFill>
                  <a:prstClr val="white"/>
                </a:solidFill>
                <a:latin typeface="Segoe UI Light"/>
              </a:rPr>
              <a:t>Always learning &amp; improving</a:t>
            </a: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srgbClr val="FFFFFF"/>
              </a:solidFill>
              <a:latin typeface="Segoe UI Ligh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41548AD-9517-4B9E-9B4E-CF782124F2A4}"/>
              </a:ext>
            </a:extLst>
          </p:cNvPr>
          <p:cNvSpPr>
            <a:spLocks noChangeAspect="1"/>
          </p:cNvSpPr>
          <p:nvPr/>
        </p:nvSpPr>
        <p:spPr>
          <a:xfrm>
            <a:off x="9241166" y="1532563"/>
            <a:ext cx="2788193" cy="4990051"/>
          </a:xfrm>
          <a:prstGeom prst="rect">
            <a:avLst/>
          </a:prstGeom>
          <a:solidFill>
            <a:schemeClr val="accent2"/>
          </a:solidFill>
        </p:spPr>
        <p:txBody>
          <a:bodyPr wrap="square" lIns="186494" tIns="139871" rIns="186494" bIns="47555">
            <a:noAutofit/>
          </a:bodyPr>
          <a:lstStyle/>
          <a:p>
            <a:pPr algn="ctr" defTabSz="1064158">
              <a:lnSpc>
                <a:spcPts val="2528"/>
              </a:lnSpc>
              <a:spcAft>
                <a:spcPts val="624"/>
              </a:spcAft>
              <a:defRPr/>
            </a:pPr>
            <a:r>
              <a:rPr lang="en-US" sz="2346">
                <a:solidFill>
                  <a:prstClr val="white"/>
                </a:solidFill>
                <a:latin typeface="Segoe UI Light"/>
              </a:rPr>
              <a:t>Enterprise-ready, available worldwide</a:t>
            </a:r>
            <a:endParaRPr lang="en-US" sz="2095">
              <a:solidFill>
                <a:prstClr val="white"/>
              </a:solidFill>
              <a:latin typeface="Segoe UI Light"/>
            </a:endParaRPr>
          </a:p>
          <a:p>
            <a:pPr defTabSz="1064158">
              <a:lnSpc>
                <a:spcPts val="2528"/>
              </a:lnSpc>
              <a:spcAft>
                <a:spcPts val="624"/>
              </a:spcAft>
              <a:defRPr/>
            </a:pPr>
            <a:endParaRPr lang="en-US" sz="2346">
              <a:solidFill>
                <a:prstClr val="white"/>
              </a:solidFill>
              <a:latin typeface="Segoe UI 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93FCDB6-3A5D-4EF6-A705-C8DD9CCCDBAD}"/>
              </a:ext>
            </a:extLst>
          </p:cNvPr>
          <p:cNvSpPr>
            <a:spLocks noChangeAspect="1"/>
          </p:cNvSpPr>
          <p:nvPr/>
        </p:nvSpPr>
        <p:spPr>
          <a:xfrm>
            <a:off x="422685" y="1551648"/>
            <a:ext cx="2788193" cy="4997971"/>
          </a:xfrm>
          <a:prstGeom prst="rect">
            <a:avLst/>
          </a:prstGeom>
          <a:solidFill>
            <a:schemeClr val="accent2"/>
          </a:solidFill>
        </p:spPr>
        <p:txBody>
          <a:bodyPr wrap="square" lIns="186494" tIns="139871" rIns="186494" bIns="47555">
            <a:noAutofit/>
          </a:bodyPr>
          <a:lstStyle/>
          <a:p>
            <a:pPr algn="ctr" defTabSz="1064158">
              <a:lnSpc>
                <a:spcPts val="2528"/>
              </a:lnSpc>
              <a:spcAft>
                <a:spcPts val="624"/>
              </a:spcAft>
              <a:defRPr/>
            </a:pPr>
            <a:r>
              <a:rPr lang="en-US" sz="2346">
                <a:solidFill>
                  <a:prstClr val="white"/>
                </a:solidFill>
                <a:latin typeface="Segoe UI Light"/>
              </a:rPr>
              <a:t>Add natural language to your apps</a:t>
            </a:r>
            <a:endParaRPr lang="en-US" sz="2095">
              <a:solidFill>
                <a:prstClr val="white"/>
              </a:solidFill>
              <a:latin typeface="Segoe UI Light"/>
            </a:endParaRPr>
          </a:p>
          <a:p>
            <a:pPr algn="ctr" defTabSz="1064158">
              <a:lnSpc>
                <a:spcPts val="2528"/>
              </a:lnSpc>
              <a:spcAft>
                <a:spcPts val="624"/>
              </a:spcAft>
              <a:defRPr/>
            </a:pP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Semi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prstClr val="white"/>
              </a:solidFill>
              <a:latin typeface="Segoe UI Light"/>
            </a:endParaRPr>
          </a:p>
          <a:p>
            <a:pPr defTabSz="1064158">
              <a:lnSpc>
                <a:spcPts val="2528"/>
              </a:lnSpc>
              <a:defRPr/>
            </a:pPr>
            <a:endParaRPr lang="en-US" sz="2346">
              <a:solidFill>
                <a:srgbClr val="FFFFFF"/>
              </a:solidFill>
              <a:latin typeface="Segoe UI Ligh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D0FB1DE-FB45-4177-BC13-054B55CC7429}"/>
              </a:ext>
            </a:extLst>
          </p:cNvPr>
          <p:cNvSpPr/>
          <p:nvPr/>
        </p:nvSpPr>
        <p:spPr>
          <a:xfrm>
            <a:off x="469960" y="4401195"/>
            <a:ext cx="2693641" cy="2360199"/>
          </a:xfrm>
          <a:prstGeom prst="rect">
            <a:avLst/>
          </a:prstGeom>
        </p:spPr>
        <p:txBody>
          <a:bodyPr wrap="square" lIns="95112" tIns="47555" rIns="95112" bIns="47555">
            <a:spAutoFit/>
          </a:bodyPr>
          <a:lstStyle/>
          <a:p>
            <a:pPr defTabSz="1064158">
              <a:defRPr/>
            </a:pPr>
            <a:r>
              <a:rPr lang="en-US" sz="1099">
                <a:solidFill>
                  <a:srgbClr val="FFFFFF"/>
                </a:solidFill>
                <a:latin typeface="Segoe UI Light"/>
              </a:rPr>
              <a:t>Designed to identify valuable information in conversations, LUIS interprets user goals (intents) and distills valuable information from sentences (entities), for a high quality, nuanced language model. </a:t>
            </a:r>
          </a:p>
          <a:p>
            <a:pPr defTabSz="1064158">
              <a:defRPr/>
            </a:pPr>
            <a:endParaRPr lang="en-US" sz="1099">
              <a:solidFill>
                <a:srgbClr val="FFFFFF"/>
              </a:solidFill>
              <a:latin typeface="Segoe UI Light"/>
            </a:endParaRPr>
          </a:p>
          <a:p>
            <a:pPr defTabSz="1064158">
              <a:lnSpc>
                <a:spcPts val="1265"/>
              </a:lnSpc>
              <a:defRPr/>
            </a:pPr>
            <a:endParaRPr lang="en-US" sz="1099">
              <a:solidFill>
                <a:srgbClr val="FFFFFF"/>
              </a:solidFill>
              <a:latin typeface="Segoe UI Ligh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1064158">
              <a:lnSpc>
                <a:spcPts val="1265"/>
              </a:lnSpc>
              <a:defRPr/>
            </a:pPr>
            <a:r>
              <a:rPr lang="en-US" sz="1099">
                <a:solidFill>
                  <a:srgbClr val="FFFFFF"/>
                </a:solidFill>
                <a:latin typeface="Segoe UI Light"/>
                <a:ea typeface="Calibri" panose="020F0502020204030204" pitchFamily="34" charset="0"/>
                <a:cs typeface="Times New Roman" panose="02020603050405020304" pitchFamily="18" charset="0"/>
              </a:rPr>
              <a:t>Custom Models can be created based on the same technology in Azure Machine Learning</a:t>
            </a:r>
          </a:p>
          <a:p>
            <a:pPr defTabSz="1064158">
              <a:defRPr/>
            </a:pPr>
            <a:endParaRPr lang="en-US" sz="1099">
              <a:solidFill>
                <a:srgbClr val="FFFFFF"/>
              </a:solidFill>
              <a:latin typeface="Segoe UI Semilight"/>
            </a:endParaRPr>
          </a:p>
          <a:p>
            <a:pPr defTabSz="1064158">
              <a:defRPr/>
            </a:pPr>
            <a:br>
              <a:rPr lang="en-US" sz="1199">
                <a:solidFill>
                  <a:srgbClr val="353535"/>
                </a:solidFill>
                <a:latin typeface="Segoe UI Semilight"/>
              </a:rPr>
            </a:br>
            <a:endParaRPr lang="en-US" sz="1199">
              <a:solidFill>
                <a:srgbClr val="FFFFFF"/>
              </a:solidFill>
              <a:latin typeface="Segoe UI Semiligh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BCE4968-F211-43C2-8EF5-E7C769F6C3AD}"/>
              </a:ext>
            </a:extLst>
          </p:cNvPr>
          <p:cNvSpPr/>
          <p:nvPr/>
        </p:nvSpPr>
        <p:spPr>
          <a:xfrm>
            <a:off x="6378961" y="4588471"/>
            <a:ext cx="2551242" cy="1456288"/>
          </a:xfrm>
          <a:prstGeom prst="rect">
            <a:avLst/>
          </a:prstGeom>
        </p:spPr>
        <p:txBody>
          <a:bodyPr wrap="square" lIns="95112" tIns="47555" rIns="95112" bIns="47555">
            <a:spAutoFit/>
          </a:bodyPr>
          <a:lstStyle/>
          <a:p>
            <a:pPr defTabSz="1064158">
              <a:lnSpc>
                <a:spcPts val="1265"/>
              </a:lnSpc>
              <a:defRPr/>
            </a:pPr>
            <a:r>
              <a:rPr lang="en-US" sz="1099">
                <a:solidFill>
                  <a:srgbClr val="FFFFFF"/>
                </a:solidFill>
                <a:latin typeface="Segoe UI Light"/>
              </a:rPr>
              <a:t>Active learning is used to continuously improve the quality of the natural language models. </a:t>
            </a:r>
          </a:p>
          <a:p>
            <a:pPr defTabSz="1064158">
              <a:lnSpc>
                <a:spcPts val="1265"/>
              </a:lnSpc>
              <a:defRPr/>
            </a:pPr>
            <a:endParaRPr lang="en-US" sz="1099">
              <a:solidFill>
                <a:srgbClr val="FFFFFF"/>
              </a:solidFill>
              <a:latin typeface="Segoe UI Light"/>
            </a:endParaRPr>
          </a:p>
          <a:p>
            <a:pPr defTabSz="1064158">
              <a:lnSpc>
                <a:spcPts val="1265"/>
              </a:lnSpc>
              <a:defRPr/>
            </a:pPr>
            <a:r>
              <a:rPr lang="en-US" sz="1099">
                <a:solidFill>
                  <a:srgbClr val="FFFFFF"/>
                </a:solidFill>
                <a:latin typeface="Segoe UI Light"/>
              </a:rPr>
              <a:t>Once the model starts processing input, LUIS begins active learning, allowing you to constantly update and improve the model.</a:t>
            </a:r>
            <a:endParaRPr lang="en-US" sz="700">
              <a:solidFill>
                <a:srgbClr val="FFFFFF"/>
              </a:solidFill>
              <a:latin typeface="Segoe UI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A01EF83-F96D-4993-B17D-86340BFAB843}"/>
              </a:ext>
            </a:extLst>
          </p:cNvPr>
          <p:cNvSpPr/>
          <p:nvPr/>
        </p:nvSpPr>
        <p:spPr>
          <a:xfrm>
            <a:off x="9419290" y="4520235"/>
            <a:ext cx="2485559" cy="1796351"/>
          </a:xfrm>
          <a:prstGeom prst="rect">
            <a:avLst/>
          </a:prstGeom>
        </p:spPr>
        <p:txBody>
          <a:bodyPr wrap="square" lIns="95112" tIns="47555" rIns="95112" bIns="47555">
            <a:spAutoFit/>
          </a:bodyPr>
          <a:lstStyle/>
          <a:p>
            <a:pPr defTabSz="1064158">
              <a:lnSpc>
                <a:spcPts val="1265"/>
              </a:lnSpc>
              <a:defRPr/>
            </a:pPr>
            <a:r>
              <a:rPr lang="en-US" sz="1099">
                <a:solidFill>
                  <a:srgbClr val="FFFFFF"/>
                </a:solidFill>
                <a:latin typeface="Segoe UI Light"/>
              </a:rPr>
              <a:t>The service is ready to be deployed in commercial applications and can scale with enterprise quality and performance. </a:t>
            </a:r>
          </a:p>
          <a:p>
            <a:pPr defTabSz="1064158">
              <a:lnSpc>
                <a:spcPts val="1265"/>
              </a:lnSpc>
              <a:defRPr/>
            </a:pPr>
            <a:endParaRPr lang="en-US" sz="1099">
              <a:solidFill>
                <a:srgbClr val="FFFFFF"/>
              </a:solidFill>
              <a:latin typeface="Segoe UI Light"/>
            </a:endParaRPr>
          </a:p>
          <a:p>
            <a:pPr defTabSz="1064158">
              <a:lnSpc>
                <a:spcPts val="1265"/>
              </a:lnSpc>
              <a:defRPr/>
            </a:pPr>
            <a:r>
              <a:rPr lang="en-US" sz="1099">
                <a:solidFill>
                  <a:srgbClr val="FFFFFF"/>
                </a:solidFill>
                <a:latin typeface="Segoe UI Light"/>
              </a:rPr>
              <a:t>The service meets international compliance standards, supports 12 languages and available worldwide, making it highly accessible around the world</a:t>
            </a:r>
            <a:endParaRPr lang="en-US" sz="1099">
              <a:solidFill>
                <a:srgbClr val="FFFFFF"/>
              </a:solidFill>
              <a:latin typeface="Segoe UI Semiligh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CBC3464-DFDE-441F-85FD-82934600AB76}"/>
              </a:ext>
            </a:extLst>
          </p:cNvPr>
          <p:cNvSpPr/>
          <p:nvPr/>
        </p:nvSpPr>
        <p:spPr>
          <a:xfrm>
            <a:off x="3477176" y="3949647"/>
            <a:ext cx="2677571" cy="2601579"/>
          </a:xfrm>
          <a:prstGeom prst="rect">
            <a:avLst/>
          </a:prstGeom>
        </p:spPr>
        <p:txBody>
          <a:bodyPr wrap="square" lIns="95112" tIns="47555" rIns="95112" bIns="47555">
            <a:spAutoFit/>
          </a:bodyPr>
          <a:lstStyle/>
          <a:p>
            <a:pPr defTabSz="1064158">
              <a:lnSpc>
                <a:spcPts val="1265"/>
              </a:lnSpc>
              <a:spcAft>
                <a:spcPts val="624"/>
              </a:spcAft>
              <a:defRPr/>
            </a:pPr>
            <a:r>
              <a:rPr lang="en-US" sz="1099">
                <a:solidFill>
                  <a:srgbClr val="FFFFFF"/>
                </a:solidFill>
                <a:latin typeface="Segoe UI Light"/>
              </a:rPr>
              <a:t>Leverages customizable pre-built apps and entity dictionaries, (e.g. Calendar, Music, Devices). </a:t>
            </a:r>
          </a:p>
          <a:p>
            <a:pPr defTabSz="1064158">
              <a:lnSpc>
                <a:spcPts val="1265"/>
              </a:lnSpc>
              <a:spcAft>
                <a:spcPts val="624"/>
              </a:spcAft>
              <a:defRPr/>
            </a:pPr>
            <a:r>
              <a:rPr lang="en-US" sz="1099">
                <a:solidFill>
                  <a:srgbClr val="FFFFFF"/>
                </a:solidFill>
                <a:latin typeface="Segoe UI Light"/>
              </a:rPr>
              <a:t>Dictionaries are mined from the collective knowledge of the web and supply billions of entries, helping your model to correctly identify valuable information from user conversations.</a:t>
            </a:r>
          </a:p>
          <a:p>
            <a:pPr defTabSz="1064158">
              <a:lnSpc>
                <a:spcPts val="1265"/>
              </a:lnSpc>
              <a:spcAft>
                <a:spcPts val="624"/>
              </a:spcAft>
              <a:defRPr/>
            </a:pPr>
            <a:endParaRPr lang="en-US" sz="1099">
              <a:solidFill>
                <a:srgbClr val="FFFFFF"/>
              </a:solidFill>
              <a:latin typeface="Segoe UI Ligh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1064158">
              <a:lnSpc>
                <a:spcPts val="1265"/>
              </a:lnSpc>
              <a:spcAft>
                <a:spcPts val="624"/>
              </a:spcAft>
              <a:defRPr/>
            </a:pPr>
            <a:r>
              <a:rPr lang="en-US" sz="1099">
                <a:solidFill>
                  <a:srgbClr val="FFFFFF"/>
                </a:solidFill>
                <a:latin typeface="Segoe UI Light"/>
              </a:rPr>
              <a:t>LUIS integrates seamlessly with the Azure Bot Service, making it easy to create a sophisticated bot.</a:t>
            </a:r>
          </a:p>
          <a:p>
            <a:pPr algn="ctr" defTabSz="1064158">
              <a:lnSpc>
                <a:spcPts val="1265"/>
              </a:lnSpc>
              <a:spcAft>
                <a:spcPts val="624"/>
              </a:spcAft>
              <a:defRPr/>
            </a:pPr>
            <a:endParaRPr lang="en-US" sz="800">
              <a:solidFill>
                <a:srgbClr val="FFFFFF"/>
              </a:solidFill>
              <a:latin typeface="Segoe UI Ligh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luisweb.blob.core.windows.net/prod-assets/pages/home_page/LUIS-feat_monitor.png">
            <a:extLst>
              <a:ext uri="{FF2B5EF4-FFF2-40B4-BE49-F238E27FC236}">
                <a16:creationId xmlns:a16="http://schemas.microsoft.com/office/drawing/2014/main" id="{4F6576F3-35A7-4E60-9C17-F78B3D419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2404" y="2904548"/>
            <a:ext cx="2125065" cy="143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uisweb.blob.core.windows.net/prod-assets/pages/home_page/LUIS-feat_target.png">
            <a:extLst>
              <a:ext uri="{FF2B5EF4-FFF2-40B4-BE49-F238E27FC236}">
                <a16:creationId xmlns:a16="http://schemas.microsoft.com/office/drawing/2014/main" id="{12A7A697-ADAE-418B-82FE-84E69A0FA2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9468" y="2618439"/>
            <a:ext cx="1410226" cy="1699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uisweb.blob.core.windows.net/prod-assets/pages/home_page/LUIS-feat_prebuiltIcons.png">
            <a:extLst>
              <a:ext uri="{FF2B5EF4-FFF2-40B4-BE49-F238E27FC236}">
                <a16:creationId xmlns:a16="http://schemas.microsoft.com/office/drawing/2014/main" id="{5CCB396C-95BC-4CE9-90B3-41D27A56D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717" y="2779576"/>
            <a:ext cx="1692783" cy="1109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luisweb.blob.core.windows.net/prod-assets/pages/home_page/LUIS-feat_intelligence.png">
            <a:extLst>
              <a:ext uri="{FF2B5EF4-FFF2-40B4-BE49-F238E27FC236}">
                <a16:creationId xmlns:a16="http://schemas.microsoft.com/office/drawing/2014/main" id="{D6E8ECF7-91FE-495B-90AC-DE41DCDC8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853" y="3220587"/>
            <a:ext cx="2038039" cy="484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836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4="http://schemas.microsoft.com/office/drawing/2010/main" xmlns:a16="http://schemas.microsoft.com/office/drawing/2014/main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3">
            <a:extLst>
              <a:ext uri="{FF2B5EF4-FFF2-40B4-BE49-F238E27FC236}">
                <a16:creationId xmlns:a16="http://schemas.microsoft.com/office/drawing/2014/main" id="{735AD1E8-4D2A-421A-8B14-D594354FD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481" y="295274"/>
            <a:ext cx="11887878" cy="917575"/>
          </a:xfrm>
        </p:spPr>
        <p:txBody>
          <a:bodyPr/>
          <a:lstStyle/>
          <a:p>
            <a:pPr algn="ctr"/>
            <a:r>
              <a:rPr lang="en-US" dirty="0"/>
              <a:t>LUIS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50CB44E-0D4F-45F2-A2D7-0DA4D0AD96F6}"/>
              </a:ext>
            </a:extLst>
          </p:cNvPr>
          <p:cNvCxnSpPr>
            <a:cxnSpLocks/>
          </p:cNvCxnSpPr>
          <p:nvPr/>
        </p:nvCxnSpPr>
        <p:spPr>
          <a:xfrm>
            <a:off x="3156139" y="1408915"/>
            <a:ext cx="6124197" cy="0"/>
          </a:xfrm>
          <a:prstGeom prst="line">
            <a:avLst/>
          </a:prstGeom>
          <a:ln w="9525">
            <a:solidFill>
              <a:srgbClr val="ADD8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7">
            <a:extLst>
              <a:ext uri="{FF2B5EF4-FFF2-40B4-BE49-F238E27FC236}">
                <a16:creationId xmlns:a16="http://schemas.microsoft.com/office/drawing/2014/main" id="{3EAF6F5F-8B45-4529-9986-0A3B6E6A70C1}"/>
              </a:ext>
            </a:extLst>
          </p:cNvPr>
          <p:cNvSpPr txBox="1">
            <a:spLocks/>
          </p:cNvSpPr>
          <p:nvPr/>
        </p:nvSpPr>
        <p:spPr>
          <a:xfrm>
            <a:off x="2270864" y="1149171"/>
            <a:ext cx="7894745" cy="1204938"/>
          </a:xfrm>
          <a:prstGeom prst="rect">
            <a:avLst/>
          </a:prstGeom>
        </p:spPr>
        <p:txBody>
          <a:bodyPr vert="horz" lIns="233118" tIns="46623" rIns="93247" bIns="46623" rtlCol="0" anchor="ctr">
            <a:noAutofit/>
          </a:bodyPr>
          <a:lstStyle>
            <a:lvl1pPr algn="ctr" defTabSz="544237" rtl="0" eaLnBrk="1" latinLnBrk="0" hangingPunct="1">
              <a:spcBef>
                <a:spcPct val="0"/>
              </a:spcBef>
              <a:buNone/>
              <a:defRPr sz="3000" kern="1200" cap="all" spc="1000" baseline="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55496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0" i="0" u="none" strike="noStrike" kern="1200" cap="all" spc="102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Language Understanding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F4C673-2EC0-4A99-A8D8-A9918A019027}"/>
              </a:ext>
            </a:extLst>
          </p:cNvPr>
          <p:cNvGrpSpPr/>
          <p:nvPr/>
        </p:nvGrpSpPr>
        <p:grpSpPr>
          <a:xfrm>
            <a:off x="3055935" y="2217116"/>
            <a:ext cx="6324602" cy="4114800"/>
            <a:chOff x="3261661" y="2149372"/>
            <a:chExt cx="6324602" cy="4114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9ABDF55-C66B-406D-A331-62EE54D6B40D}"/>
                </a:ext>
              </a:extLst>
            </p:cNvPr>
            <p:cNvSpPr/>
            <p:nvPr/>
          </p:nvSpPr>
          <p:spPr>
            <a:xfrm>
              <a:off x="5089300" y="3090481"/>
              <a:ext cx="2258357" cy="2258357"/>
            </a:xfrm>
            <a:prstGeom prst="ellipse">
              <a:avLst/>
            </a:prstGeom>
            <a:noFill/>
            <a:ln w="19050" cap="flat" cmpd="sng" algn="ctr">
              <a:solidFill>
                <a:srgbClr val="004B50"/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067AA48-CD2C-41F7-8544-CB6FC9A76643}"/>
                </a:ext>
              </a:extLst>
            </p:cNvPr>
            <p:cNvGrpSpPr/>
            <p:nvPr/>
          </p:nvGrpSpPr>
          <p:grpSpPr>
            <a:xfrm>
              <a:off x="5826402" y="4870107"/>
              <a:ext cx="784152" cy="784465"/>
              <a:chOff x="8333913" y="4908956"/>
              <a:chExt cx="645448" cy="645706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68C811E0-0C70-4605-B28F-037D8F3A1D74}"/>
                  </a:ext>
                </a:extLst>
              </p:cNvPr>
              <p:cNvGrpSpPr/>
              <p:nvPr/>
            </p:nvGrpSpPr>
            <p:grpSpPr>
              <a:xfrm>
                <a:off x="8333913" y="4908956"/>
                <a:ext cx="645448" cy="645706"/>
                <a:chOff x="6793359" y="2147174"/>
                <a:chExt cx="1150650" cy="1151113"/>
              </a:xfrm>
            </p:grpSpPr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D954C125-69B0-47BE-A87D-2279475CAFCA}"/>
                    </a:ext>
                  </a:extLst>
                </p:cNvPr>
                <p:cNvSpPr/>
                <p:nvPr/>
              </p:nvSpPr>
              <p:spPr bwMode="auto">
                <a:xfrm>
                  <a:off x="6793359" y="2147174"/>
                  <a:ext cx="1150650" cy="115111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7565" rIns="0" bIns="47565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198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7BAA0544-E003-43D0-84CE-E4E6A2ED76F3}"/>
                    </a:ext>
                  </a:extLst>
                </p:cNvPr>
                <p:cNvSpPr/>
                <p:nvPr/>
              </p:nvSpPr>
              <p:spPr bwMode="auto">
                <a:xfrm>
                  <a:off x="6894245" y="2248100"/>
                  <a:ext cx="948878" cy="949260"/>
                </a:xfrm>
                <a:prstGeom prst="ellipse">
                  <a:avLst/>
                </a:prstGeom>
                <a:solidFill>
                  <a:srgbClr val="139882"/>
                </a:solidFill>
                <a:ln w="12700" cap="flat" cmpd="sng" algn="ctr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7565" rIns="0" bIns="47565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198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" name="Freeform 36">
                <a:extLst>
                  <a:ext uri="{FF2B5EF4-FFF2-40B4-BE49-F238E27FC236}">
                    <a16:creationId xmlns:a16="http://schemas.microsoft.com/office/drawing/2014/main" id="{4AB241BD-D4FE-4A7D-8F33-2C0B45E1045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02761" y="5078656"/>
                <a:ext cx="307755" cy="306303"/>
              </a:xfrm>
              <a:custGeom>
                <a:avLst/>
                <a:gdLst>
                  <a:gd name="T0" fmla="*/ 300 w 303"/>
                  <a:gd name="T1" fmla="*/ 151 h 302"/>
                  <a:gd name="T2" fmla="*/ 301 w 303"/>
                  <a:gd name="T3" fmla="*/ 134 h 302"/>
                  <a:gd name="T4" fmla="*/ 290 w 303"/>
                  <a:gd name="T5" fmla="*/ 121 h 302"/>
                  <a:gd name="T6" fmla="*/ 272 w 303"/>
                  <a:gd name="T7" fmla="*/ 119 h 302"/>
                  <a:gd name="T8" fmla="*/ 260 w 303"/>
                  <a:gd name="T9" fmla="*/ 88 h 302"/>
                  <a:gd name="T10" fmla="*/ 272 w 303"/>
                  <a:gd name="T11" fmla="*/ 75 h 302"/>
                  <a:gd name="T12" fmla="*/ 272 w 303"/>
                  <a:gd name="T13" fmla="*/ 62 h 302"/>
                  <a:gd name="T14" fmla="*/ 243 w 303"/>
                  <a:gd name="T15" fmla="*/ 33 h 302"/>
                  <a:gd name="T16" fmla="*/ 225 w 303"/>
                  <a:gd name="T17" fmla="*/ 34 h 302"/>
                  <a:gd name="T18" fmla="*/ 203 w 303"/>
                  <a:gd name="T19" fmla="*/ 39 h 302"/>
                  <a:gd name="T20" fmla="*/ 195 w 303"/>
                  <a:gd name="T21" fmla="*/ 35 h 302"/>
                  <a:gd name="T22" fmla="*/ 181 w 303"/>
                  <a:gd name="T23" fmla="*/ 14 h 302"/>
                  <a:gd name="T24" fmla="*/ 171 w 303"/>
                  <a:gd name="T25" fmla="*/ 1 h 302"/>
                  <a:gd name="T26" fmla="*/ 132 w 303"/>
                  <a:gd name="T27" fmla="*/ 1 h 302"/>
                  <a:gd name="T28" fmla="*/ 120 w 303"/>
                  <a:gd name="T29" fmla="*/ 14 h 302"/>
                  <a:gd name="T30" fmla="*/ 118 w 303"/>
                  <a:gd name="T31" fmla="*/ 30 h 302"/>
                  <a:gd name="T32" fmla="*/ 89 w 303"/>
                  <a:gd name="T33" fmla="*/ 43 h 302"/>
                  <a:gd name="T34" fmla="*/ 74 w 303"/>
                  <a:gd name="T35" fmla="*/ 31 h 302"/>
                  <a:gd name="T36" fmla="*/ 61 w 303"/>
                  <a:gd name="T37" fmla="*/ 31 h 302"/>
                  <a:gd name="T38" fmla="*/ 32 w 303"/>
                  <a:gd name="T39" fmla="*/ 59 h 302"/>
                  <a:gd name="T40" fmla="*/ 33 w 303"/>
                  <a:gd name="T41" fmla="*/ 77 h 302"/>
                  <a:gd name="T42" fmla="*/ 42 w 303"/>
                  <a:gd name="T43" fmla="*/ 90 h 302"/>
                  <a:gd name="T44" fmla="*/ 30 w 303"/>
                  <a:gd name="T45" fmla="*/ 119 h 302"/>
                  <a:gd name="T46" fmla="*/ 11 w 303"/>
                  <a:gd name="T47" fmla="*/ 121 h 302"/>
                  <a:gd name="T48" fmla="*/ 9 w 303"/>
                  <a:gd name="T49" fmla="*/ 121 h 302"/>
                  <a:gd name="T50" fmla="*/ 1 w 303"/>
                  <a:gd name="T51" fmla="*/ 131 h 302"/>
                  <a:gd name="T52" fmla="*/ 1 w 303"/>
                  <a:gd name="T53" fmla="*/ 169 h 302"/>
                  <a:gd name="T54" fmla="*/ 12 w 303"/>
                  <a:gd name="T55" fmla="*/ 181 h 302"/>
                  <a:gd name="T56" fmla="*/ 36 w 303"/>
                  <a:gd name="T57" fmla="*/ 199 h 302"/>
                  <a:gd name="T58" fmla="*/ 40 w 303"/>
                  <a:gd name="T59" fmla="*/ 206 h 302"/>
                  <a:gd name="T60" fmla="*/ 38 w 303"/>
                  <a:gd name="T61" fmla="*/ 220 h 302"/>
                  <a:gd name="T62" fmla="*/ 30 w 303"/>
                  <a:gd name="T63" fmla="*/ 227 h 302"/>
                  <a:gd name="T64" fmla="*/ 29 w 303"/>
                  <a:gd name="T65" fmla="*/ 240 h 302"/>
                  <a:gd name="T66" fmla="*/ 61 w 303"/>
                  <a:gd name="T67" fmla="*/ 271 h 302"/>
                  <a:gd name="T68" fmla="*/ 74 w 303"/>
                  <a:gd name="T69" fmla="*/ 271 h 302"/>
                  <a:gd name="T70" fmla="*/ 88 w 303"/>
                  <a:gd name="T71" fmla="*/ 258 h 302"/>
                  <a:gd name="T72" fmla="*/ 105 w 303"/>
                  <a:gd name="T73" fmla="*/ 266 h 302"/>
                  <a:gd name="T74" fmla="*/ 121 w 303"/>
                  <a:gd name="T75" fmla="*/ 291 h 302"/>
                  <a:gd name="T76" fmla="*/ 130 w 303"/>
                  <a:gd name="T77" fmla="*/ 301 h 302"/>
                  <a:gd name="T78" fmla="*/ 168 w 303"/>
                  <a:gd name="T79" fmla="*/ 301 h 302"/>
                  <a:gd name="T80" fmla="*/ 180 w 303"/>
                  <a:gd name="T81" fmla="*/ 286 h 302"/>
                  <a:gd name="T82" fmla="*/ 192 w 303"/>
                  <a:gd name="T83" fmla="*/ 268 h 302"/>
                  <a:gd name="T84" fmla="*/ 200 w 303"/>
                  <a:gd name="T85" fmla="*/ 264 h 302"/>
                  <a:gd name="T86" fmla="*/ 227 w 303"/>
                  <a:gd name="T87" fmla="*/ 271 h 302"/>
                  <a:gd name="T88" fmla="*/ 241 w 303"/>
                  <a:gd name="T89" fmla="*/ 271 h 302"/>
                  <a:gd name="T90" fmla="*/ 271 w 303"/>
                  <a:gd name="T91" fmla="*/ 242 h 302"/>
                  <a:gd name="T92" fmla="*/ 271 w 303"/>
                  <a:gd name="T93" fmla="*/ 228 h 302"/>
                  <a:gd name="T94" fmla="*/ 264 w 303"/>
                  <a:gd name="T95" fmla="*/ 200 h 302"/>
                  <a:gd name="T96" fmla="*/ 269 w 303"/>
                  <a:gd name="T97" fmla="*/ 189 h 302"/>
                  <a:gd name="T98" fmla="*/ 278 w 303"/>
                  <a:gd name="T99" fmla="*/ 181 h 302"/>
                  <a:gd name="T100" fmla="*/ 299 w 303"/>
                  <a:gd name="T101" fmla="*/ 179 h 302"/>
                  <a:gd name="T102" fmla="*/ 300 w 303"/>
                  <a:gd name="T103" fmla="*/ 151 h 302"/>
                  <a:gd name="T104" fmla="*/ 151 w 303"/>
                  <a:gd name="T105" fmla="*/ 230 h 302"/>
                  <a:gd name="T106" fmla="*/ 72 w 303"/>
                  <a:gd name="T107" fmla="*/ 151 h 302"/>
                  <a:gd name="T108" fmla="*/ 151 w 303"/>
                  <a:gd name="T109" fmla="*/ 72 h 302"/>
                  <a:gd name="T110" fmla="*/ 230 w 303"/>
                  <a:gd name="T111" fmla="*/ 151 h 302"/>
                  <a:gd name="T112" fmla="*/ 151 w 303"/>
                  <a:gd name="T113" fmla="*/ 23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3" h="302">
                    <a:moveTo>
                      <a:pt x="300" y="151"/>
                    </a:moveTo>
                    <a:cubicBezTo>
                      <a:pt x="301" y="146"/>
                      <a:pt x="300" y="140"/>
                      <a:pt x="301" y="134"/>
                    </a:cubicBezTo>
                    <a:cubicBezTo>
                      <a:pt x="302" y="124"/>
                      <a:pt x="299" y="120"/>
                      <a:pt x="290" y="121"/>
                    </a:cubicBezTo>
                    <a:cubicBezTo>
                      <a:pt x="284" y="121"/>
                      <a:pt x="275" y="124"/>
                      <a:pt x="272" y="119"/>
                    </a:cubicBezTo>
                    <a:cubicBezTo>
                      <a:pt x="266" y="110"/>
                      <a:pt x="262" y="99"/>
                      <a:pt x="260" y="88"/>
                    </a:cubicBezTo>
                    <a:cubicBezTo>
                      <a:pt x="259" y="83"/>
                      <a:pt x="267" y="79"/>
                      <a:pt x="272" y="75"/>
                    </a:cubicBezTo>
                    <a:cubicBezTo>
                      <a:pt x="277" y="70"/>
                      <a:pt x="278" y="67"/>
                      <a:pt x="272" y="62"/>
                    </a:cubicBezTo>
                    <a:cubicBezTo>
                      <a:pt x="262" y="53"/>
                      <a:pt x="252" y="44"/>
                      <a:pt x="243" y="33"/>
                    </a:cubicBezTo>
                    <a:cubicBezTo>
                      <a:pt x="237" y="26"/>
                      <a:pt x="231" y="25"/>
                      <a:pt x="225" y="34"/>
                    </a:cubicBezTo>
                    <a:cubicBezTo>
                      <a:pt x="219" y="43"/>
                      <a:pt x="213" y="43"/>
                      <a:pt x="203" y="39"/>
                    </a:cubicBezTo>
                    <a:cubicBezTo>
                      <a:pt x="200" y="38"/>
                      <a:pt x="198" y="37"/>
                      <a:pt x="195" y="35"/>
                    </a:cubicBezTo>
                    <a:cubicBezTo>
                      <a:pt x="185" y="30"/>
                      <a:pt x="179" y="27"/>
                      <a:pt x="181" y="14"/>
                    </a:cubicBezTo>
                    <a:cubicBezTo>
                      <a:pt x="183" y="4"/>
                      <a:pt x="179" y="0"/>
                      <a:pt x="171" y="1"/>
                    </a:cubicBezTo>
                    <a:cubicBezTo>
                      <a:pt x="158" y="2"/>
                      <a:pt x="145" y="2"/>
                      <a:pt x="132" y="1"/>
                    </a:cubicBezTo>
                    <a:cubicBezTo>
                      <a:pt x="123" y="1"/>
                      <a:pt x="120" y="4"/>
                      <a:pt x="120" y="14"/>
                    </a:cubicBezTo>
                    <a:cubicBezTo>
                      <a:pt x="121" y="20"/>
                      <a:pt x="123" y="27"/>
                      <a:pt x="118" y="30"/>
                    </a:cubicBezTo>
                    <a:cubicBezTo>
                      <a:pt x="109" y="36"/>
                      <a:pt x="99" y="40"/>
                      <a:pt x="89" y="43"/>
                    </a:cubicBezTo>
                    <a:cubicBezTo>
                      <a:pt x="82" y="45"/>
                      <a:pt x="78" y="36"/>
                      <a:pt x="74" y="31"/>
                    </a:cubicBezTo>
                    <a:cubicBezTo>
                      <a:pt x="69" y="25"/>
                      <a:pt x="66" y="26"/>
                      <a:pt x="61" y="31"/>
                    </a:cubicBezTo>
                    <a:cubicBezTo>
                      <a:pt x="52" y="41"/>
                      <a:pt x="42" y="51"/>
                      <a:pt x="32" y="59"/>
                    </a:cubicBezTo>
                    <a:cubicBezTo>
                      <a:pt x="23" y="67"/>
                      <a:pt x="25" y="71"/>
                      <a:pt x="33" y="77"/>
                    </a:cubicBezTo>
                    <a:cubicBezTo>
                      <a:pt x="37" y="80"/>
                      <a:pt x="44" y="83"/>
                      <a:pt x="42" y="90"/>
                    </a:cubicBezTo>
                    <a:cubicBezTo>
                      <a:pt x="39" y="100"/>
                      <a:pt x="36" y="111"/>
                      <a:pt x="30" y="119"/>
                    </a:cubicBezTo>
                    <a:cubicBezTo>
                      <a:pt x="26" y="124"/>
                      <a:pt x="17" y="120"/>
                      <a:pt x="11" y="121"/>
                    </a:cubicBezTo>
                    <a:cubicBezTo>
                      <a:pt x="10" y="121"/>
                      <a:pt x="10" y="121"/>
                      <a:pt x="9" y="121"/>
                    </a:cubicBezTo>
                    <a:cubicBezTo>
                      <a:pt x="2" y="120"/>
                      <a:pt x="1" y="124"/>
                      <a:pt x="1" y="131"/>
                    </a:cubicBezTo>
                    <a:cubicBezTo>
                      <a:pt x="2" y="144"/>
                      <a:pt x="2" y="157"/>
                      <a:pt x="1" y="169"/>
                    </a:cubicBezTo>
                    <a:cubicBezTo>
                      <a:pt x="0" y="179"/>
                      <a:pt x="4" y="183"/>
                      <a:pt x="12" y="181"/>
                    </a:cubicBezTo>
                    <a:cubicBezTo>
                      <a:pt x="24" y="178"/>
                      <a:pt x="29" y="184"/>
                      <a:pt x="36" y="199"/>
                    </a:cubicBezTo>
                    <a:cubicBezTo>
                      <a:pt x="38" y="202"/>
                      <a:pt x="39" y="204"/>
                      <a:pt x="40" y="206"/>
                    </a:cubicBezTo>
                    <a:cubicBezTo>
                      <a:pt x="42" y="213"/>
                      <a:pt x="44" y="217"/>
                      <a:pt x="38" y="220"/>
                    </a:cubicBezTo>
                    <a:cubicBezTo>
                      <a:pt x="35" y="222"/>
                      <a:pt x="33" y="225"/>
                      <a:pt x="30" y="227"/>
                    </a:cubicBezTo>
                    <a:cubicBezTo>
                      <a:pt x="24" y="231"/>
                      <a:pt x="23" y="234"/>
                      <a:pt x="29" y="240"/>
                    </a:cubicBezTo>
                    <a:cubicBezTo>
                      <a:pt x="40" y="250"/>
                      <a:pt x="50" y="261"/>
                      <a:pt x="61" y="271"/>
                    </a:cubicBezTo>
                    <a:cubicBezTo>
                      <a:pt x="66" y="277"/>
                      <a:pt x="69" y="277"/>
                      <a:pt x="74" y="271"/>
                    </a:cubicBezTo>
                    <a:cubicBezTo>
                      <a:pt x="78" y="266"/>
                      <a:pt x="85" y="258"/>
                      <a:pt x="88" y="258"/>
                    </a:cubicBezTo>
                    <a:cubicBezTo>
                      <a:pt x="91" y="257"/>
                      <a:pt x="100" y="263"/>
                      <a:pt x="105" y="266"/>
                    </a:cubicBezTo>
                    <a:cubicBezTo>
                      <a:pt x="124" y="276"/>
                      <a:pt x="123" y="275"/>
                      <a:pt x="121" y="291"/>
                    </a:cubicBezTo>
                    <a:cubicBezTo>
                      <a:pt x="119" y="299"/>
                      <a:pt x="124" y="301"/>
                      <a:pt x="130" y="301"/>
                    </a:cubicBezTo>
                    <a:cubicBezTo>
                      <a:pt x="143" y="300"/>
                      <a:pt x="155" y="300"/>
                      <a:pt x="168" y="301"/>
                    </a:cubicBezTo>
                    <a:cubicBezTo>
                      <a:pt x="178" y="302"/>
                      <a:pt x="182" y="298"/>
                      <a:pt x="180" y="286"/>
                    </a:cubicBezTo>
                    <a:cubicBezTo>
                      <a:pt x="179" y="275"/>
                      <a:pt x="183" y="272"/>
                      <a:pt x="192" y="268"/>
                    </a:cubicBezTo>
                    <a:cubicBezTo>
                      <a:pt x="195" y="266"/>
                      <a:pt x="198" y="265"/>
                      <a:pt x="200" y="264"/>
                    </a:cubicBezTo>
                    <a:cubicBezTo>
                      <a:pt x="213" y="259"/>
                      <a:pt x="220" y="259"/>
                      <a:pt x="227" y="271"/>
                    </a:cubicBezTo>
                    <a:cubicBezTo>
                      <a:pt x="231" y="277"/>
                      <a:pt x="235" y="278"/>
                      <a:pt x="241" y="271"/>
                    </a:cubicBezTo>
                    <a:cubicBezTo>
                      <a:pt x="250" y="261"/>
                      <a:pt x="261" y="251"/>
                      <a:pt x="271" y="242"/>
                    </a:cubicBezTo>
                    <a:cubicBezTo>
                      <a:pt x="276" y="237"/>
                      <a:pt x="278" y="232"/>
                      <a:pt x="271" y="228"/>
                    </a:cubicBezTo>
                    <a:cubicBezTo>
                      <a:pt x="259" y="221"/>
                      <a:pt x="259" y="215"/>
                      <a:pt x="264" y="200"/>
                    </a:cubicBezTo>
                    <a:cubicBezTo>
                      <a:pt x="266" y="196"/>
                      <a:pt x="267" y="192"/>
                      <a:pt x="269" y="189"/>
                    </a:cubicBezTo>
                    <a:cubicBezTo>
                      <a:pt x="270" y="184"/>
                      <a:pt x="273" y="181"/>
                      <a:pt x="278" y="181"/>
                    </a:cubicBezTo>
                    <a:cubicBezTo>
                      <a:pt x="285" y="180"/>
                      <a:pt x="295" y="185"/>
                      <a:pt x="299" y="179"/>
                    </a:cubicBezTo>
                    <a:cubicBezTo>
                      <a:pt x="303" y="172"/>
                      <a:pt x="300" y="161"/>
                      <a:pt x="300" y="151"/>
                    </a:cubicBezTo>
                    <a:close/>
                    <a:moveTo>
                      <a:pt x="151" y="230"/>
                    </a:moveTo>
                    <a:cubicBezTo>
                      <a:pt x="107" y="230"/>
                      <a:pt x="72" y="195"/>
                      <a:pt x="72" y="151"/>
                    </a:cubicBezTo>
                    <a:cubicBezTo>
                      <a:pt x="72" y="107"/>
                      <a:pt x="107" y="72"/>
                      <a:pt x="151" y="72"/>
                    </a:cubicBezTo>
                    <a:cubicBezTo>
                      <a:pt x="195" y="72"/>
                      <a:pt x="230" y="107"/>
                      <a:pt x="230" y="151"/>
                    </a:cubicBezTo>
                    <a:cubicBezTo>
                      <a:pt x="230" y="195"/>
                      <a:pt x="195" y="230"/>
                      <a:pt x="151" y="230"/>
                    </a:cubicBezTo>
                    <a:close/>
                  </a:path>
                </a:pathLst>
              </a:custGeom>
              <a:solidFill>
                <a:srgbClr val="FB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51A3748-2375-4B3A-AA79-808B0DA4E446}"/>
                </a:ext>
              </a:extLst>
            </p:cNvPr>
            <p:cNvGrpSpPr/>
            <p:nvPr/>
          </p:nvGrpSpPr>
          <p:grpSpPr>
            <a:xfrm>
              <a:off x="4786301" y="3827426"/>
              <a:ext cx="784152" cy="784465"/>
              <a:chOff x="6951165" y="4208361"/>
              <a:chExt cx="943472" cy="943851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0230C2BD-D6B7-49A7-8492-D450297D010D}"/>
                  </a:ext>
                </a:extLst>
              </p:cNvPr>
              <p:cNvGrpSpPr/>
              <p:nvPr/>
            </p:nvGrpSpPr>
            <p:grpSpPr>
              <a:xfrm>
                <a:off x="6951165" y="4208361"/>
                <a:ext cx="943472" cy="943851"/>
                <a:chOff x="6793359" y="2147174"/>
                <a:chExt cx="1150650" cy="1151113"/>
              </a:xfrm>
            </p:grpSpPr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168CD37E-C1E0-4883-8752-11723EAB58B5}"/>
                    </a:ext>
                  </a:extLst>
                </p:cNvPr>
                <p:cNvSpPr/>
                <p:nvPr/>
              </p:nvSpPr>
              <p:spPr bwMode="auto">
                <a:xfrm>
                  <a:off x="6793359" y="2147174"/>
                  <a:ext cx="1150650" cy="115111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7565" rIns="0" bIns="47565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198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2C5B70A3-9C32-430C-BC95-1113BC23FEEE}"/>
                    </a:ext>
                  </a:extLst>
                </p:cNvPr>
                <p:cNvSpPr/>
                <p:nvPr/>
              </p:nvSpPr>
              <p:spPr bwMode="auto">
                <a:xfrm>
                  <a:off x="6894245" y="2248100"/>
                  <a:ext cx="948878" cy="949260"/>
                </a:xfrm>
                <a:prstGeom prst="ellipse">
                  <a:avLst/>
                </a:prstGeom>
                <a:solidFill>
                  <a:srgbClr val="139882"/>
                </a:solidFill>
                <a:ln w="12700" cap="flat" cmpd="sng" algn="ctr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7565" rIns="0" bIns="47565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198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718B632D-15C2-4107-98C8-C4BAF0C98F0C}"/>
                  </a:ext>
                </a:extLst>
              </p:cNvPr>
              <p:cNvGrpSpPr/>
              <p:nvPr/>
            </p:nvGrpSpPr>
            <p:grpSpPr>
              <a:xfrm>
                <a:off x="7135641" y="4393026"/>
                <a:ext cx="574521" cy="574521"/>
                <a:chOff x="9781984" y="-2181631"/>
                <a:chExt cx="1588043" cy="1588043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F39344B0-CF41-4A3A-932F-E551BC1A33E5}"/>
                    </a:ext>
                  </a:extLst>
                </p:cNvPr>
                <p:cNvGrpSpPr/>
                <p:nvPr/>
              </p:nvGrpSpPr>
              <p:grpSpPr>
                <a:xfrm>
                  <a:off x="9781984" y="-2181631"/>
                  <a:ext cx="1588043" cy="1588043"/>
                  <a:chOff x="9781984" y="-2181631"/>
                  <a:chExt cx="1588043" cy="1588043"/>
                </a:xfrm>
              </p:grpSpPr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3B61981F-BAFA-4A2E-B312-FB9041DC0511}"/>
                      </a:ext>
                    </a:extLst>
                  </p:cNvPr>
                  <p:cNvSpPr/>
                  <p:nvPr/>
                </p:nvSpPr>
                <p:spPr>
                  <a:xfrm>
                    <a:off x="10347406" y="-2181631"/>
                    <a:ext cx="457200" cy="1588043"/>
                  </a:xfrm>
                  <a:prstGeom prst="ellipse">
                    <a:avLst/>
                  </a:prstGeom>
                  <a:noFill/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>
                          <a:lumMod val="95000"/>
                        </a:srgbClr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EE84216-7616-4DC6-9E74-761AAAE1EF67}"/>
                      </a:ext>
                    </a:extLst>
                  </p:cNvPr>
                  <p:cNvSpPr/>
                  <p:nvPr/>
                </p:nvSpPr>
                <p:spPr>
                  <a:xfrm rot="7200000">
                    <a:off x="10347406" y="-2181631"/>
                    <a:ext cx="457200" cy="1588043"/>
                  </a:xfrm>
                  <a:prstGeom prst="ellipse">
                    <a:avLst/>
                  </a:prstGeom>
                  <a:noFill/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>
                          <a:lumMod val="95000"/>
                        </a:srgbClr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71E0A8E8-17E9-4F41-A66B-D537E3E71B33}"/>
                      </a:ext>
                    </a:extLst>
                  </p:cNvPr>
                  <p:cNvSpPr/>
                  <p:nvPr/>
                </p:nvSpPr>
                <p:spPr>
                  <a:xfrm rot="3600000">
                    <a:off x="10347406" y="-2181631"/>
                    <a:ext cx="457200" cy="1588043"/>
                  </a:xfrm>
                  <a:prstGeom prst="ellipse">
                    <a:avLst/>
                  </a:prstGeom>
                  <a:noFill/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>
                          <a:lumMod val="95000"/>
                        </a:srgbClr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74A68AA-DF8D-42BC-9697-CE5F4A063A50}"/>
                    </a:ext>
                  </a:extLst>
                </p:cNvPr>
                <p:cNvSpPr/>
                <p:nvPr/>
              </p:nvSpPr>
              <p:spPr>
                <a:xfrm>
                  <a:off x="10353942" y="-2109747"/>
                  <a:ext cx="165794" cy="1657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7A41D893-8956-4022-899D-A8BEEFF5BB42}"/>
                    </a:ext>
                  </a:extLst>
                </p:cNvPr>
                <p:cNvSpPr/>
                <p:nvPr/>
              </p:nvSpPr>
              <p:spPr>
                <a:xfrm>
                  <a:off x="10493107" y="-1470508"/>
                  <a:ext cx="165794" cy="1657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C6147C92-581F-4B1F-9BA7-3F3BE22508DA}"/>
                    </a:ext>
                  </a:extLst>
                </p:cNvPr>
                <p:cNvSpPr/>
                <p:nvPr/>
              </p:nvSpPr>
              <p:spPr>
                <a:xfrm>
                  <a:off x="10034772" y="-1047578"/>
                  <a:ext cx="165794" cy="1657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DD16C9F7-0397-4AEF-A21A-641368914E1C}"/>
                    </a:ext>
                  </a:extLst>
                </p:cNvPr>
                <p:cNvSpPr/>
                <p:nvPr/>
              </p:nvSpPr>
              <p:spPr>
                <a:xfrm>
                  <a:off x="11032567" y="-1361136"/>
                  <a:ext cx="165794" cy="1657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03FA17E7-7BA8-47E8-8F6F-1AE4C350920A}"/>
                </a:ext>
              </a:extLst>
            </p:cNvPr>
            <p:cNvGrpSpPr/>
            <p:nvPr/>
          </p:nvGrpSpPr>
          <p:grpSpPr>
            <a:xfrm>
              <a:off x="6866503" y="3827426"/>
              <a:ext cx="784152" cy="784465"/>
              <a:chOff x="9008565" y="4208361"/>
              <a:chExt cx="943472" cy="943851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1346FF45-74B7-49E4-96D3-A9F3F2680C0B}"/>
                  </a:ext>
                </a:extLst>
              </p:cNvPr>
              <p:cNvGrpSpPr/>
              <p:nvPr/>
            </p:nvGrpSpPr>
            <p:grpSpPr>
              <a:xfrm>
                <a:off x="9008565" y="4208361"/>
                <a:ext cx="943472" cy="943851"/>
                <a:chOff x="6793359" y="2147174"/>
                <a:chExt cx="1150650" cy="1151113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04CAD63-A967-4475-9147-4BF0F04D2CF4}"/>
                    </a:ext>
                  </a:extLst>
                </p:cNvPr>
                <p:cNvSpPr/>
                <p:nvPr/>
              </p:nvSpPr>
              <p:spPr bwMode="auto">
                <a:xfrm>
                  <a:off x="6793359" y="2147174"/>
                  <a:ext cx="1150650" cy="115111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7565" rIns="0" bIns="47565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198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5AA42B0F-31DA-4161-8AC5-93D03A8FA5DB}"/>
                    </a:ext>
                  </a:extLst>
                </p:cNvPr>
                <p:cNvSpPr/>
                <p:nvPr/>
              </p:nvSpPr>
              <p:spPr bwMode="auto">
                <a:xfrm>
                  <a:off x="6894245" y="2248100"/>
                  <a:ext cx="948878" cy="949260"/>
                </a:xfrm>
                <a:prstGeom prst="ellipse">
                  <a:avLst/>
                </a:prstGeom>
                <a:solidFill>
                  <a:srgbClr val="139882"/>
                </a:solidFill>
                <a:ln w="12700" cap="flat" cmpd="sng" algn="ctr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7565" rIns="0" bIns="47565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198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6" name="Freeform 5">
                <a:extLst>
                  <a:ext uri="{FF2B5EF4-FFF2-40B4-BE49-F238E27FC236}">
                    <a16:creationId xmlns:a16="http://schemas.microsoft.com/office/drawing/2014/main" id="{67628354-F732-4CFC-9E1E-56717DD244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6083" y="4474194"/>
                <a:ext cx="428426" cy="412186"/>
              </a:xfrm>
              <a:custGeom>
                <a:avLst/>
                <a:gdLst>
                  <a:gd name="T0" fmla="*/ 0 w 798"/>
                  <a:gd name="T1" fmla="*/ 485 h 767"/>
                  <a:gd name="T2" fmla="*/ 209 w 798"/>
                  <a:gd name="T3" fmla="*/ 359 h 767"/>
                  <a:gd name="T4" fmla="*/ 233 w 798"/>
                  <a:gd name="T5" fmla="*/ 369 h 767"/>
                  <a:gd name="T6" fmla="*/ 318 w 798"/>
                  <a:gd name="T7" fmla="*/ 532 h 767"/>
                  <a:gd name="T8" fmla="*/ 329 w 798"/>
                  <a:gd name="T9" fmla="*/ 551 h 767"/>
                  <a:gd name="T10" fmla="*/ 340 w 798"/>
                  <a:gd name="T11" fmla="*/ 533 h 767"/>
                  <a:gd name="T12" fmla="*/ 623 w 798"/>
                  <a:gd name="T13" fmla="*/ 116 h 767"/>
                  <a:gd name="T14" fmla="*/ 763 w 798"/>
                  <a:gd name="T15" fmla="*/ 10 h 767"/>
                  <a:gd name="T16" fmla="*/ 781 w 798"/>
                  <a:gd name="T17" fmla="*/ 5 h 767"/>
                  <a:gd name="T18" fmla="*/ 782 w 798"/>
                  <a:gd name="T19" fmla="*/ 24 h 767"/>
                  <a:gd name="T20" fmla="*/ 771 w 798"/>
                  <a:gd name="T21" fmla="*/ 167 h 767"/>
                  <a:gd name="T22" fmla="*/ 792 w 798"/>
                  <a:gd name="T23" fmla="*/ 279 h 767"/>
                  <a:gd name="T24" fmla="*/ 786 w 798"/>
                  <a:gd name="T25" fmla="*/ 298 h 767"/>
                  <a:gd name="T26" fmla="*/ 652 w 798"/>
                  <a:gd name="T27" fmla="*/ 389 h 767"/>
                  <a:gd name="T28" fmla="*/ 358 w 798"/>
                  <a:gd name="T29" fmla="*/ 744 h 767"/>
                  <a:gd name="T30" fmla="*/ 326 w 798"/>
                  <a:gd name="T31" fmla="*/ 746 h 767"/>
                  <a:gd name="T32" fmla="*/ 69 w 798"/>
                  <a:gd name="T33" fmla="*/ 521 h 767"/>
                  <a:gd name="T34" fmla="*/ 0 w 798"/>
                  <a:gd name="T35" fmla="*/ 489 h 767"/>
                  <a:gd name="T36" fmla="*/ 0 w 798"/>
                  <a:gd name="T37" fmla="*/ 485 h 7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98" h="767">
                    <a:moveTo>
                      <a:pt x="0" y="485"/>
                    </a:moveTo>
                    <a:cubicBezTo>
                      <a:pt x="70" y="443"/>
                      <a:pt x="140" y="402"/>
                      <a:pt x="209" y="359"/>
                    </a:cubicBezTo>
                    <a:cubicBezTo>
                      <a:pt x="223" y="351"/>
                      <a:pt x="227" y="359"/>
                      <a:pt x="233" y="369"/>
                    </a:cubicBezTo>
                    <a:cubicBezTo>
                      <a:pt x="261" y="424"/>
                      <a:pt x="290" y="478"/>
                      <a:pt x="318" y="532"/>
                    </a:cubicBezTo>
                    <a:cubicBezTo>
                      <a:pt x="321" y="539"/>
                      <a:pt x="325" y="545"/>
                      <a:pt x="329" y="551"/>
                    </a:cubicBezTo>
                    <a:cubicBezTo>
                      <a:pt x="337" y="547"/>
                      <a:pt x="337" y="539"/>
                      <a:pt x="340" y="533"/>
                    </a:cubicBezTo>
                    <a:cubicBezTo>
                      <a:pt x="413" y="380"/>
                      <a:pt x="502" y="237"/>
                      <a:pt x="623" y="116"/>
                    </a:cubicBezTo>
                    <a:cubicBezTo>
                      <a:pt x="665" y="75"/>
                      <a:pt x="711" y="39"/>
                      <a:pt x="763" y="10"/>
                    </a:cubicBezTo>
                    <a:cubicBezTo>
                      <a:pt x="768" y="7"/>
                      <a:pt x="774" y="0"/>
                      <a:pt x="781" y="5"/>
                    </a:cubicBezTo>
                    <a:cubicBezTo>
                      <a:pt x="787" y="9"/>
                      <a:pt x="783" y="17"/>
                      <a:pt x="782" y="24"/>
                    </a:cubicBezTo>
                    <a:cubicBezTo>
                      <a:pt x="778" y="71"/>
                      <a:pt x="771" y="119"/>
                      <a:pt x="771" y="167"/>
                    </a:cubicBezTo>
                    <a:cubicBezTo>
                      <a:pt x="772" y="206"/>
                      <a:pt x="778" y="243"/>
                      <a:pt x="792" y="279"/>
                    </a:cubicBezTo>
                    <a:cubicBezTo>
                      <a:pt x="794" y="286"/>
                      <a:pt x="798" y="294"/>
                      <a:pt x="786" y="298"/>
                    </a:cubicBezTo>
                    <a:cubicBezTo>
                      <a:pt x="734" y="317"/>
                      <a:pt x="691" y="352"/>
                      <a:pt x="652" y="389"/>
                    </a:cubicBezTo>
                    <a:cubicBezTo>
                      <a:pt x="539" y="495"/>
                      <a:pt x="440" y="613"/>
                      <a:pt x="358" y="744"/>
                    </a:cubicBezTo>
                    <a:cubicBezTo>
                      <a:pt x="344" y="767"/>
                      <a:pt x="344" y="767"/>
                      <a:pt x="326" y="746"/>
                    </a:cubicBezTo>
                    <a:cubicBezTo>
                      <a:pt x="250" y="660"/>
                      <a:pt x="169" y="580"/>
                      <a:pt x="69" y="521"/>
                    </a:cubicBezTo>
                    <a:cubicBezTo>
                      <a:pt x="47" y="508"/>
                      <a:pt x="25" y="496"/>
                      <a:pt x="0" y="489"/>
                    </a:cubicBezTo>
                    <a:cubicBezTo>
                      <a:pt x="0" y="488"/>
                      <a:pt x="0" y="486"/>
                      <a:pt x="0" y="485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B5AB83AB-104D-4E64-BE28-670946FE7F66}"/>
                </a:ext>
              </a:extLst>
            </p:cNvPr>
            <p:cNvGrpSpPr/>
            <p:nvPr/>
          </p:nvGrpSpPr>
          <p:grpSpPr>
            <a:xfrm>
              <a:off x="5826402" y="2784746"/>
              <a:ext cx="784152" cy="784465"/>
              <a:chOff x="8318930" y="3319649"/>
              <a:chExt cx="645448" cy="645706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FE728FF2-469A-4632-8102-8E6E65C1C138}"/>
                  </a:ext>
                </a:extLst>
              </p:cNvPr>
              <p:cNvGrpSpPr/>
              <p:nvPr/>
            </p:nvGrpSpPr>
            <p:grpSpPr>
              <a:xfrm>
                <a:off x="8318930" y="3319649"/>
                <a:ext cx="645448" cy="645706"/>
                <a:chOff x="6793359" y="2147174"/>
                <a:chExt cx="1150650" cy="1151113"/>
              </a:xfrm>
            </p:grpSpPr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A0B1566D-C300-4858-82F2-37621A20D5C8}"/>
                    </a:ext>
                  </a:extLst>
                </p:cNvPr>
                <p:cNvSpPr/>
                <p:nvPr/>
              </p:nvSpPr>
              <p:spPr bwMode="auto">
                <a:xfrm>
                  <a:off x="6793359" y="2147174"/>
                  <a:ext cx="1150650" cy="115111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7565" rIns="0" bIns="47565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198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C0F95ABC-7E98-40E3-BACA-7C3E4E6D929B}"/>
                    </a:ext>
                  </a:extLst>
                </p:cNvPr>
                <p:cNvSpPr/>
                <p:nvPr/>
              </p:nvSpPr>
              <p:spPr bwMode="auto">
                <a:xfrm>
                  <a:off x="6894245" y="2248100"/>
                  <a:ext cx="948878" cy="949260"/>
                </a:xfrm>
                <a:prstGeom prst="ellipse">
                  <a:avLst/>
                </a:prstGeom>
                <a:solidFill>
                  <a:srgbClr val="139882"/>
                </a:solidFill>
                <a:ln w="12700" cap="flat" cmpd="sng" algn="ctr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7565" rIns="0" bIns="47565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32198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0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9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1" name="Freeform 123">
                <a:extLst>
                  <a:ext uri="{FF2B5EF4-FFF2-40B4-BE49-F238E27FC236}">
                    <a16:creationId xmlns:a16="http://schemas.microsoft.com/office/drawing/2014/main" id="{7E0ADA6C-D8BD-484F-9862-FC3CD4EE4752}"/>
                  </a:ext>
                </a:extLst>
              </p:cNvPr>
              <p:cNvSpPr>
                <a:spLocks noChangeAspect="1" noEditPoints="1"/>
              </p:cNvSpPr>
              <p:nvPr/>
            </p:nvSpPr>
            <p:spPr bwMode="black">
              <a:xfrm>
                <a:off x="8493557" y="3488647"/>
                <a:ext cx="296195" cy="307711"/>
              </a:xfrm>
              <a:custGeom>
                <a:avLst/>
                <a:gdLst>
                  <a:gd name="T0" fmla="*/ 57 w 63"/>
                  <a:gd name="T1" fmla="*/ 54 h 65"/>
                  <a:gd name="T2" fmla="*/ 57 w 63"/>
                  <a:gd name="T3" fmla="*/ 55 h 65"/>
                  <a:gd name="T4" fmla="*/ 35 w 63"/>
                  <a:gd name="T5" fmla="*/ 65 h 65"/>
                  <a:gd name="T6" fmla="*/ 33 w 63"/>
                  <a:gd name="T7" fmla="*/ 65 h 65"/>
                  <a:gd name="T8" fmla="*/ 12 w 63"/>
                  <a:gd name="T9" fmla="*/ 57 h 65"/>
                  <a:gd name="T10" fmla="*/ 10 w 63"/>
                  <a:gd name="T11" fmla="*/ 55 h 65"/>
                  <a:gd name="T12" fmla="*/ 2 w 63"/>
                  <a:gd name="T13" fmla="*/ 62 h 65"/>
                  <a:gd name="T14" fmla="*/ 0 w 63"/>
                  <a:gd name="T15" fmla="*/ 37 h 65"/>
                  <a:gd name="T16" fmla="*/ 25 w 63"/>
                  <a:gd name="T17" fmla="*/ 42 h 65"/>
                  <a:gd name="T18" fmla="*/ 17 w 63"/>
                  <a:gd name="T19" fmla="*/ 48 h 65"/>
                  <a:gd name="T20" fmla="*/ 20 w 63"/>
                  <a:gd name="T21" fmla="*/ 50 h 65"/>
                  <a:gd name="T22" fmla="*/ 33 w 63"/>
                  <a:gd name="T23" fmla="*/ 55 h 65"/>
                  <a:gd name="T24" fmla="*/ 34 w 63"/>
                  <a:gd name="T25" fmla="*/ 55 h 65"/>
                  <a:gd name="T26" fmla="*/ 49 w 63"/>
                  <a:gd name="T27" fmla="*/ 48 h 65"/>
                  <a:gd name="T28" fmla="*/ 50 w 63"/>
                  <a:gd name="T29" fmla="*/ 48 h 65"/>
                  <a:gd name="T30" fmla="*/ 57 w 63"/>
                  <a:gd name="T31" fmla="*/ 54 h 65"/>
                  <a:gd name="T32" fmla="*/ 63 w 63"/>
                  <a:gd name="T33" fmla="*/ 29 h 65"/>
                  <a:gd name="T34" fmla="*/ 61 w 63"/>
                  <a:gd name="T35" fmla="*/ 4 h 65"/>
                  <a:gd name="T36" fmla="*/ 53 w 63"/>
                  <a:gd name="T37" fmla="*/ 11 h 65"/>
                  <a:gd name="T38" fmla="*/ 53 w 63"/>
                  <a:gd name="T39" fmla="*/ 11 h 65"/>
                  <a:gd name="T40" fmla="*/ 53 w 63"/>
                  <a:gd name="T41" fmla="*/ 10 h 65"/>
                  <a:gd name="T42" fmla="*/ 51 w 63"/>
                  <a:gd name="T43" fmla="*/ 8 h 65"/>
                  <a:gd name="T44" fmla="*/ 29 w 63"/>
                  <a:gd name="T45" fmla="*/ 0 h 65"/>
                  <a:gd name="T46" fmla="*/ 28 w 63"/>
                  <a:gd name="T47" fmla="*/ 0 h 65"/>
                  <a:gd name="T48" fmla="*/ 6 w 63"/>
                  <a:gd name="T49" fmla="*/ 10 h 65"/>
                  <a:gd name="T50" fmla="*/ 5 w 63"/>
                  <a:gd name="T51" fmla="*/ 10 h 65"/>
                  <a:gd name="T52" fmla="*/ 13 w 63"/>
                  <a:gd name="T53" fmla="*/ 17 h 65"/>
                  <a:gd name="T54" fmla="*/ 13 w 63"/>
                  <a:gd name="T55" fmla="*/ 17 h 65"/>
                  <a:gd name="T56" fmla="*/ 28 w 63"/>
                  <a:gd name="T57" fmla="*/ 10 h 65"/>
                  <a:gd name="T58" fmla="*/ 29 w 63"/>
                  <a:gd name="T59" fmla="*/ 10 h 65"/>
                  <a:gd name="T60" fmla="*/ 43 w 63"/>
                  <a:gd name="T61" fmla="*/ 14 h 65"/>
                  <a:gd name="T62" fmla="*/ 46 w 63"/>
                  <a:gd name="T63" fmla="*/ 17 h 65"/>
                  <a:gd name="T64" fmla="*/ 38 w 63"/>
                  <a:gd name="T65" fmla="*/ 24 h 65"/>
                  <a:gd name="T66" fmla="*/ 63 w 63"/>
                  <a:gd name="T67" fmla="*/ 29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3" h="65">
                    <a:moveTo>
                      <a:pt x="57" y="54"/>
                    </a:moveTo>
                    <a:cubicBezTo>
                      <a:pt x="57" y="55"/>
                      <a:pt x="57" y="55"/>
                      <a:pt x="57" y="55"/>
                    </a:cubicBezTo>
                    <a:cubicBezTo>
                      <a:pt x="51" y="61"/>
                      <a:pt x="43" y="64"/>
                      <a:pt x="35" y="65"/>
                    </a:cubicBezTo>
                    <a:cubicBezTo>
                      <a:pt x="34" y="65"/>
                      <a:pt x="34" y="65"/>
                      <a:pt x="33" y="65"/>
                    </a:cubicBezTo>
                    <a:cubicBezTo>
                      <a:pt x="26" y="65"/>
                      <a:pt x="18" y="62"/>
                      <a:pt x="12" y="57"/>
                    </a:cubicBezTo>
                    <a:cubicBezTo>
                      <a:pt x="10" y="55"/>
                      <a:pt x="10" y="55"/>
                      <a:pt x="10" y="55"/>
                    </a:cubicBezTo>
                    <a:cubicBezTo>
                      <a:pt x="2" y="62"/>
                      <a:pt x="2" y="62"/>
                      <a:pt x="2" y="62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4" y="53"/>
                      <a:pt x="29" y="55"/>
                      <a:pt x="33" y="55"/>
                    </a:cubicBezTo>
                    <a:cubicBezTo>
                      <a:pt x="34" y="55"/>
                      <a:pt x="34" y="55"/>
                      <a:pt x="34" y="55"/>
                    </a:cubicBezTo>
                    <a:cubicBezTo>
                      <a:pt x="40" y="54"/>
                      <a:pt x="45" y="52"/>
                      <a:pt x="49" y="48"/>
                    </a:cubicBezTo>
                    <a:cubicBezTo>
                      <a:pt x="50" y="48"/>
                      <a:pt x="50" y="48"/>
                      <a:pt x="50" y="48"/>
                    </a:cubicBezTo>
                    <a:lnTo>
                      <a:pt x="57" y="54"/>
                    </a:lnTo>
                    <a:close/>
                    <a:moveTo>
                      <a:pt x="63" y="29"/>
                    </a:moveTo>
                    <a:cubicBezTo>
                      <a:pt x="61" y="4"/>
                      <a:pt x="61" y="4"/>
                      <a:pt x="61" y="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0"/>
                      <a:pt x="53" y="10"/>
                      <a:pt x="53" y="10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45" y="3"/>
                      <a:pt x="37" y="0"/>
                      <a:pt x="29" y="0"/>
                    </a:cubicBezTo>
                    <a:cubicBezTo>
                      <a:pt x="29" y="0"/>
                      <a:pt x="28" y="0"/>
                      <a:pt x="28" y="0"/>
                    </a:cubicBezTo>
                    <a:cubicBezTo>
                      <a:pt x="20" y="0"/>
                      <a:pt x="12" y="4"/>
                      <a:pt x="6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7" y="13"/>
                      <a:pt x="23" y="10"/>
                      <a:pt x="28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34" y="10"/>
                      <a:pt x="39" y="12"/>
                      <a:pt x="43" y="14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38" y="24"/>
                      <a:pt x="38" y="24"/>
                      <a:pt x="38" y="24"/>
                    </a:cubicBezTo>
                    <a:lnTo>
                      <a:pt x="63" y="29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/>
            </p:spPr>
            <p:txBody>
              <a:bodyPr vert="horz" wrap="square" lIns="91422" tIns="45712" rIns="91422" bIns="45712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18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A73B360-6D5B-4F36-AF4A-FA41AC514135}"/>
                </a:ext>
              </a:extLst>
            </p:cNvPr>
            <p:cNvSpPr txBox="1"/>
            <p:nvPr/>
          </p:nvSpPr>
          <p:spPr>
            <a:xfrm>
              <a:off x="3261661" y="3926362"/>
              <a:ext cx="1524000" cy="586595"/>
            </a:xfrm>
            <a:prstGeom prst="rect">
              <a:avLst/>
            </a:prstGeom>
            <a:noFill/>
          </p:spPr>
          <p:txBody>
            <a:bodyPr wrap="square" lIns="93242" tIns="46621" rIns="93242" bIns="46621" rtlCol="0" anchor="ctr">
              <a:spAutoFit/>
            </a:bodyPr>
            <a:lstStyle/>
            <a:p>
              <a:pPr marL="0" marR="0" lvl="0" indent="0" algn="r" defTabSz="95065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Segoe UI Light"/>
                </a:rPr>
                <a:t>Create your own LU model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8CEA248-515C-4856-838A-A46221BE5D3B}"/>
                </a:ext>
              </a:extLst>
            </p:cNvPr>
            <p:cNvSpPr txBox="1"/>
            <p:nvPr/>
          </p:nvSpPr>
          <p:spPr>
            <a:xfrm>
              <a:off x="5159503" y="2149372"/>
              <a:ext cx="2117951" cy="586595"/>
            </a:xfrm>
            <a:prstGeom prst="rect">
              <a:avLst/>
            </a:prstGeom>
            <a:noFill/>
          </p:spPr>
          <p:txBody>
            <a:bodyPr wrap="square" lIns="93242" tIns="46621" rIns="93242" bIns="46621" rtlCol="0" anchor="b">
              <a:spAutoFit/>
            </a:bodyPr>
            <a:lstStyle>
              <a:defPPr>
                <a:defRPr lang="en-US"/>
              </a:defPPr>
              <a:lvl1pPr>
                <a:defRPr sz="2000">
                  <a:solidFill>
                    <a:srgbClr val="0070C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1pPr>
            </a:lstStyle>
            <a:p>
              <a:pPr marL="0" marR="0" lvl="0" indent="0" algn="ctr" defTabSz="95065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Segoe UI Light"/>
                </a:rPr>
                <a:t>Train by providing examples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A74452E-D3A9-49DA-9A9B-0D7A0B1DF0BF}"/>
                </a:ext>
              </a:extLst>
            </p:cNvPr>
            <p:cNvSpPr txBox="1"/>
            <p:nvPr/>
          </p:nvSpPr>
          <p:spPr>
            <a:xfrm>
              <a:off x="7681261" y="3680140"/>
              <a:ext cx="1905002" cy="1079038"/>
            </a:xfrm>
            <a:prstGeom prst="rect">
              <a:avLst/>
            </a:prstGeom>
            <a:noFill/>
          </p:spPr>
          <p:txBody>
            <a:bodyPr wrap="square" lIns="93242" tIns="46621" rIns="93242" bIns="46621" rtlCol="0" anchor="ctr">
              <a:spAutoFit/>
            </a:bodyPr>
            <a:lstStyle/>
            <a:p>
              <a:pPr marL="0" marR="0" lvl="0" indent="0" algn="l" defTabSz="95065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Segoe UI Light"/>
                </a:rPr>
                <a:t>Deploy to an HTTP endpoint and activate on any device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8D82ADC-B510-4635-9C3D-2B48427B1145}"/>
                </a:ext>
              </a:extLst>
            </p:cNvPr>
            <p:cNvSpPr txBox="1"/>
            <p:nvPr/>
          </p:nvSpPr>
          <p:spPr>
            <a:xfrm>
              <a:off x="5253445" y="5677577"/>
              <a:ext cx="1930067" cy="586595"/>
            </a:xfrm>
            <a:prstGeom prst="rect">
              <a:avLst/>
            </a:prstGeom>
            <a:noFill/>
          </p:spPr>
          <p:txBody>
            <a:bodyPr wrap="square" lIns="93242" tIns="46621" rIns="93242" bIns="46621" rtlCol="0">
              <a:spAutoFit/>
            </a:bodyPr>
            <a:lstStyle>
              <a:defPPr>
                <a:defRPr lang="en-US"/>
              </a:defPPr>
              <a:lvl1pPr>
                <a:defRPr sz="2000">
                  <a:solidFill>
                    <a:srgbClr val="0070C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1pPr>
            </a:lstStyle>
            <a:p>
              <a:pPr marL="0" marR="0" lvl="0" indent="0" algn="ctr" defTabSz="95065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Segoe UI Light"/>
                </a:rPr>
                <a:t>Maintain model with ease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02138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FED6B3-6043-9147-89A3-9A02201F9D8D}"/>
              </a:ext>
            </a:extLst>
          </p:cNvPr>
          <p:cNvSpPr/>
          <p:nvPr/>
        </p:nvSpPr>
        <p:spPr bwMode="auto">
          <a:xfrm>
            <a:off x="882" y="1914324"/>
            <a:ext cx="12434711" cy="512931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  <a:cs typeface="Segoe UI Semibold"/>
              </a:rPr>
              <a:t>Scenario</a:t>
            </a:r>
            <a:endParaRPr lang="en-US">
              <a:solidFill>
                <a:srgbClr val="E3008C"/>
              </a:solidFill>
              <a:cs typeface="Segoe UI Semibold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4C8898-509B-234C-960F-6AD92C0BA45A}"/>
              </a:ext>
            </a:extLst>
          </p:cNvPr>
          <p:cNvSpPr/>
          <p:nvPr/>
        </p:nvSpPr>
        <p:spPr bwMode="auto">
          <a:xfrm>
            <a:off x="5849533" y="2560420"/>
            <a:ext cx="6484323" cy="2458682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A660716-3933-4C6D-82EC-3613FD755C4D}"/>
              </a:ext>
            </a:extLst>
          </p:cNvPr>
          <p:cNvSpPr txBox="1">
            <a:spLocks/>
          </p:cNvSpPr>
          <p:nvPr/>
        </p:nvSpPr>
        <p:spPr>
          <a:xfrm>
            <a:off x="619668" y="1230332"/>
            <a:ext cx="11237870" cy="25615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51304">
              <a:defRPr/>
            </a:pPr>
            <a:endParaRPr lang="en-US" sz="1632" b="0" spc="0">
              <a:solidFill>
                <a:srgbClr val="FFFFFF"/>
              </a:solidFill>
              <a:latin typeface="Segoe UI Semibold"/>
              <a:cs typeface="Segoe UI Semibold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62C92E4-91BB-6441-A767-A84C0079E971}"/>
              </a:ext>
            </a:extLst>
          </p:cNvPr>
          <p:cNvSpPr/>
          <p:nvPr/>
        </p:nvSpPr>
        <p:spPr bwMode="auto">
          <a:xfrm>
            <a:off x="6589174" y="4478984"/>
            <a:ext cx="4211593" cy="1790381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: Shape 88">
            <a:extLst>
              <a:ext uri="{FF2B5EF4-FFF2-40B4-BE49-F238E27FC236}">
                <a16:creationId xmlns:a16="http://schemas.microsoft.com/office/drawing/2014/main" id="{8FB02631-5A16-41CC-A2B4-EDDCE70EDFB4}"/>
              </a:ext>
            </a:extLst>
          </p:cNvPr>
          <p:cNvSpPr/>
          <p:nvPr/>
        </p:nvSpPr>
        <p:spPr>
          <a:xfrm>
            <a:off x="617046" y="1962771"/>
            <a:ext cx="8378749" cy="41567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11" tIns="60311" rIns="60311" bIns="60311" numCol="1" spcCol="1270" anchor="ctr" anchorCtr="0">
            <a:noAutofit/>
          </a:bodyPr>
          <a:lstStyle/>
          <a:p>
            <a:pPr algn="just"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 dirty="0">
                <a:solidFill>
                  <a:srgbClr val="1A1A1A"/>
                </a:solidFill>
                <a:latin typeface="Segoe UI Light"/>
                <a:cs typeface="Segoe UI Light"/>
              </a:rPr>
              <a:t>Contoso is an online retailer with a customer-obsessed</a:t>
            </a:r>
            <a:r>
              <a:rPr lang="en-US" sz="2040" dirty="0">
                <a:solidFill>
                  <a:srgbClr val="1A1A1A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culture</a:t>
            </a:r>
            <a:endParaRPr lang="en-US" sz="2040" dirty="0">
              <a:solidFill>
                <a:srgbClr val="1A1A1A"/>
              </a:solidFill>
              <a:latin typeface="Segoe UI Light"/>
              <a:cs typeface="Segoe UI Light"/>
            </a:endParaRPr>
          </a:p>
          <a:p>
            <a:pPr algn="just" defTabSz="453346">
              <a:lnSpc>
                <a:spcPct val="90000"/>
              </a:lnSpc>
              <a:spcBef>
                <a:spcPts val="1020"/>
              </a:spcBef>
              <a:buFontTx/>
              <a:buChar char="•"/>
              <a:defRPr/>
            </a:pPr>
            <a:endParaRPr lang="en-US" sz="2040" dirty="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algn="just"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 dirty="0">
                <a:solidFill>
                  <a:srgbClr val="1A1A1A"/>
                </a:solidFill>
                <a:latin typeface="Segoe UI Light"/>
                <a:cs typeface="Segoe UI Light" panose="020B0502040204020203" pitchFamily="34" charset="0"/>
              </a:rPr>
              <a:t>Feedback is received </a:t>
            </a:r>
            <a:r>
              <a:rPr lang="en-US" sz="2040">
                <a:solidFill>
                  <a:srgbClr val="1A1A1A"/>
                </a:solidFill>
                <a:latin typeface="Segoe UI Light"/>
                <a:cs typeface="Segoe UI Light" panose="020B0502040204020203" pitchFamily="34" charset="0"/>
              </a:rPr>
              <a:t>across multiple channels</a:t>
            </a:r>
            <a:endParaRPr lang="en-US" sz="2040" dirty="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algn="just" defTabSz="453346">
              <a:lnSpc>
                <a:spcPct val="90000"/>
              </a:lnSpc>
              <a:spcBef>
                <a:spcPts val="1020"/>
              </a:spcBef>
              <a:buFontTx/>
              <a:buChar char="•"/>
              <a:defRPr/>
            </a:pPr>
            <a:endParaRPr lang="en-US" sz="2040" dirty="0">
              <a:solidFill>
                <a:srgbClr val="1A1A1A"/>
              </a:solidFill>
              <a:latin typeface="Segoe UI Light"/>
              <a:cs typeface="Segoe UI Light" panose="020B0502040204020203" pitchFamily="34" charset="0"/>
            </a:endParaRPr>
          </a:p>
          <a:p>
            <a:pPr algn="just" defTabSz="453346">
              <a:lnSpc>
                <a:spcPct val="90000"/>
              </a:lnSpc>
              <a:spcBef>
                <a:spcPts val="1020"/>
              </a:spcBef>
              <a:defRPr/>
            </a:pPr>
            <a:r>
              <a:rPr lang="en-US" sz="2040" dirty="0">
                <a:solidFill>
                  <a:srgbClr val="1A1A1A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Shoppers should be able to inquire about products and provide feedback</a:t>
            </a:r>
            <a:endParaRPr lang="en-US" dirty="0">
              <a:solidFill>
                <a:srgbClr val="FFFFFF"/>
              </a:solidFill>
              <a:latin typeface="Segoe UI"/>
              <a:cs typeface="Segoe UI"/>
            </a:endParaRPr>
          </a:p>
          <a:p>
            <a:pPr algn="ctr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1224" dirty="0">
              <a:solidFill>
                <a:srgbClr val="E3008C"/>
              </a:solidFill>
              <a:latin typeface="Segoe UI"/>
              <a:cs typeface="Segoe UI Light" panose="020B0502040204020203" pitchFamily="34" charset="0"/>
            </a:endParaRPr>
          </a:p>
          <a:p>
            <a:pPr algn="ctr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1224" dirty="0">
              <a:solidFill>
                <a:srgbClr val="E3008C"/>
              </a:solidFill>
              <a:latin typeface="Segoe UI Semibold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95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6="http://schemas.microsoft.com/office/drawing/2014/main"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06E85FB-ADDC-4C94-8CE4-F3B046068661}"/>
              </a:ext>
            </a:extLst>
          </p:cNvPr>
          <p:cNvCxnSpPr>
            <a:cxnSpLocks/>
          </p:cNvCxnSpPr>
          <p:nvPr/>
        </p:nvCxnSpPr>
        <p:spPr>
          <a:xfrm>
            <a:off x="8382802" y="3790197"/>
            <a:ext cx="108153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A close up of a logo&#10;&#10;Description generated with high confidence">
            <a:extLst>
              <a:ext uri="{FF2B5EF4-FFF2-40B4-BE49-F238E27FC236}">
                <a16:creationId xmlns:a16="http://schemas.microsoft.com/office/drawing/2014/main" id="{5F910D9B-888F-402D-BF50-4C06DE9D3C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303061" y="1346774"/>
            <a:ext cx="1487725" cy="83684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4A5EDA0-5D9D-4A0B-955D-C5E148ED31C6}"/>
              </a:ext>
            </a:extLst>
          </p:cNvPr>
          <p:cNvSpPr/>
          <p:nvPr/>
        </p:nvSpPr>
        <p:spPr>
          <a:xfrm>
            <a:off x="4943398" y="2963571"/>
            <a:ext cx="3439401" cy="165325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32563">
              <a:defRPr/>
            </a:pP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Language Understanding</a:t>
            </a:r>
          </a:p>
          <a:p>
            <a:pPr defTabSz="932563">
              <a:defRPr/>
            </a:pP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Language Translation</a:t>
            </a:r>
          </a:p>
          <a:p>
            <a:pPr defTabSz="932563">
              <a:defRPr/>
            </a:pP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Sentiment Analysis</a:t>
            </a:r>
          </a:p>
          <a:p>
            <a:pPr defTabSz="932563">
              <a:defRPr/>
            </a:pP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Speech Recognition</a:t>
            </a:r>
          </a:p>
          <a:p>
            <a:pPr defTabSz="932563">
              <a:defRPr/>
            </a:pPr>
            <a:r>
              <a:rPr lang="en-US" sz="1122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Spell Check</a:t>
            </a:r>
          </a:p>
        </p:txBody>
      </p:sp>
      <p:pic>
        <p:nvPicPr>
          <p:cNvPr id="6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9C18324-7985-40BE-9045-EA86E558D1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323888" y="4012932"/>
            <a:ext cx="459854" cy="458703"/>
          </a:xfrm>
          <a:prstGeom prst="rect">
            <a:avLst/>
          </a:prstGeom>
        </p:spPr>
      </p:pic>
      <p:sp>
        <p:nvSpPr>
          <p:cNvPr id="16" name="Robot_E99A" title="Icon of a robot">
            <a:extLst>
              <a:ext uri="{FF2B5EF4-FFF2-40B4-BE49-F238E27FC236}">
                <a16:creationId xmlns:a16="http://schemas.microsoft.com/office/drawing/2014/main" id="{3E2F36E0-9061-4A4C-B553-BCE4E86CFA5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771750" y="3724116"/>
            <a:ext cx="447017" cy="577634"/>
          </a:xfrm>
          <a:custGeom>
            <a:avLst/>
            <a:gdLst>
              <a:gd name="T0" fmla="*/ 1750 w 3000"/>
              <a:gd name="T1" fmla="*/ 250 h 3875"/>
              <a:gd name="T2" fmla="*/ 1500 w 3000"/>
              <a:gd name="T3" fmla="*/ 500 h 3875"/>
              <a:gd name="T4" fmla="*/ 1250 w 3000"/>
              <a:gd name="T5" fmla="*/ 250 h 3875"/>
              <a:gd name="T6" fmla="*/ 1500 w 3000"/>
              <a:gd name="T7" fmla="*/ 0 h 3875"/>
              <a:gd name="T8" fmla="*/ 1750 w 3000"/>
              <a:gd name="T9" fmla="*/ 250 h 3875"/>
              <a:gd name="T10" fmla="*/ 2500 w 3000"/>
              <a:gd name="T11" fmla="*/ 2074 h 3875"/>
              <a:gd name="T12" fmla="*/ 2500 w 3000"/>
              <a:gd name="T13" fmla="*/ 1176 h 3875"/>
              <a:gd name="T14" fmla="*/ 2324 w 3000"/>
              <a:gd name="T15" fmla="*/ 1000 h 3875"/>
              <a:gd name="T16" fmla="*/ 676 w 3000"/>
              <a:gd name="T17" fmla="*/ 1000 h 3875"/>
              <a:gd name="T18" fmla="*/ 500 w 3000"/>
              <a:gd name="T19" fmla="*/ 1176 h 3875"/>
              <a:gd name="T20" fmla="*/ 500 w 3000"/>
              <a:gd name="T21" fmla="*/ 2074 h 3875"/>
              <a:gd name="T22" fmla="*/ 676 w 3000"/>
              <a:gd name="T23" fmla="*/ 2250 h 3875"/>
              <a:gd name="T24" fmla="*/ 2324 w 3000"/>
              <a:gd name="T25" fmla="*/ 2250 h 3875"/>
              <a:gd name="T26" fmla="*/ 2500 w 3000"/>
              <a:gd name="T27" fmla="*/ 2074 h 3875"/>
              <a:gd name="T28" fmla="*/ 3000 w 3000"/>
              <a:gd name="T29" fmla="*/ 3875 h 3875"/>
              <a:gd name="T30" fmla="*/ 3000 w 3000"/>
              <a:gd name="T31" fmla="*/ 2958 h 3875"/>
              <a:gd name="T32" fmla="*/ 2792 w 3000"/>
              <a:gd name="T33" fmla="*/ 2750 h 3875"/>
              <a:gd name="T34" fmla="*/ 208 w 3000"/>
              <a:gd name="T35" fmla="*/ 2750 h 3875"/>
              <a:gd name="T36" fmla="*/ 0 w 3000"/>
              <a:gd name="T37" fmla="*/ 2958 h 3875"/>
              <a:gd name="T38" fmla="*/ 0 w 3000"/>
              <a:gd name="T39" fmla="*/ 3875 h 3875"/>
              <a:gd name="T40" fmla="*/ 1000 w 3000"/>
              <a:gd name="T41" fmla="*/ 2250 h 3875"/>
              <a:gd name="T42" fmla="*/ 1000 w 3000"/>
              <a:gd name="T43" fmla="*/ 2750 h 3875"/>
              <a:gd name="T44" fmla="*/ 1500 w 3000"/>
              <a:gd name="T45" fmla="*/ 500 h 3875"/>
              <a:gd name="T46" fmla="*/ 1500 w 3000"/>
              <a:gd name="T47" fmla="*/ 1000 h 3875"/>
              <a:gd name="T48" fmla="*/ 2000 w 3000"/>
              <a:gd name="T49" fmla="*/ 2250 h 3875"/>
              <a:gd name="T50" fmla="*/ 2000 w 3000"/>
              <a:gd name="T51" fmla="*/ 2750 h 3875"/>
              <a:gd name="T52" fmla="*/ 875 w 3000"/>
              <a:gd name="T53" fmla="*/ 1500 h 3875"/>
              <a:gd name="T54" fmla="*/ 1125 w 3000"/>
              <a:gd name="T55" fmla="*/ 1500 h 3875"/>
              <a:gd name="T56" fmla="*/ 1875 w 3000"/>
              <a:gd name="T57" fmla="*/ 1500 h 3875"/>
              <a:gd name="T58" fmla="*/ 2125 w 3000"/>
              <a:gd name="T59" fmla="*/ 1500 h 3875"/>
              <a:gd name="T60" fmla="*/ 381 w 3000"/>
              <a:gd name="T61" fmla="*/ 1375 h 3875"/>
              <a:gd name="T62" fmla="*/ 381 w 3000"/>
              <a:gd name="T63" fmla="*/ 1875 h 3875"/>
              <a:gd name="T64" fmla="*/ 2624 w 3000"/>
              <a:gd name="T65" fmla="*/ 1375 h 3875"/>
              <a:gd name="T66" fmla="*/ 2624 w 3000"/>
              <a:gd name="T67" fmla="*/ 1875 h 38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000" h="3875">
                <a:moveTo>
                  <a:pt x="1750" y="250"/>
                </a:moveTo>
                <a:cubicBezTo>
                  <a:pt x="1750" y="388"/>
                  <a:pt x="1638" y="500"/>
                  <a:pt x="1500" y="500"/>
                </a:cubicBezTo>
                <a:cubicBezTo>
                  <a:pt x="1362" y="500"/>
                  <a:pt x="1250" y="388"/>
                  <a:pt x="1250" y="250"/>
                </a:cubicBezTo>
                <a:cubicBezTo>
                  <a:pt x="1250" y="112"/>
                  <a:pt x="1362" y="0"/>
                  <a:pt x="1500" y="0"/>
                </a:cubicBezTo>
                <a:cubicBezTo>
                  <a:pt x="1638" y="0"/>
                  <a:pt x="1750" y="112"/>
                  <a:pt x="1750" y="250"/>
                </a:cubicBezTo>
                <a:close/>
                <a:moveTo>
                  <a:pt x="2500" y="2074"/>
                </a:moveTo>
                <a:cubicBezTo>
                  <a:pt x="2500" y="1176"/>
                  <a:pt x="2500" y="1176"/>
                  <a:pt x="2500" y="1176"/>
                </a:cubicBezTo>
                <a:cubicBezTo>
                  <a:pt x="2500" y="1079"/>
                  <a:pt x="2421" y="1000"/>
                  <a:pt x="2324" y="1000"/>
                </a:cubicBezTo>
                <a:cubicBezTo>
                  <a:pt x="676" y="1000"/>
                  <a:pt x="676" y="1000"/>
                  <a:pt x="676" y="1000"/>
                </a:cubicBezTo>
                <a:cubicBezTo>
                  <a:pt x="579" y="1000"/>
                  <a:pt x="500" y="1079"/>
                  <a:pt x="500" y="1176"/>
                </a:cubicBezTo>
                <a:cubicBezTo>
                  <a:pt x="500" y="2074"/>
                  <a:pt x="500" y="2074"/>
                  <a:pt x="500" y="2074"/>
                </a:cubicBezTo>
                <a:cubicBezTo>
                  <a:pt x="500" y="2171"/>
                  <a:pt x="579" y="2250"/>
                  <a:pt x="676" y="2250"/>
                </a:cubicBezTo>
                <a:cubicBezTo>
                  <a:pt x="2324" y="2250"/>
                  <a:pt x="2324" y="2250"/>
                  <a:pt x="2324" y="2250"/>
                </a:cubicBezTo>
                <a:cubicBezTo>
                  <a:pt x="2421" y="2250"/>
                  <a:pt x="2500" y="2171"/>
                  <a:pt x="2500" y="2074"/>
                </a:cubicBezTo>
                <a:close/>
                <a:moveTo>
                  <a:pt x="3000" y="3875"/>
                </a:moveTo>
                <a:cubicBezTo>
                  <a:pt x="3000" y="2958"/>
                  <a:pt x="3000" y="2958"/>
                  <a:pt x="3000" y="2958"/>
                </a:cubicBezTo>
                <a:cubicBezTo>
                  <a:pt x="3000" y="2843"/>
                  <a:pt x="2907" y="2750"/>
                  <a:pt x="2792" y="2750"/>
                </a:cubicBezTo>
                <a:cubicBezTo>
                  <a:pt x="208" y="2750"/>
                  <a:pt x="208" y="2750"/>
                  <a:pt x="208" y="2750"/>
                </a:cubicBezTo>
                <a:cubicBezTo>
                  <a:pt x="93" y="2750"/>
                  <a:pt x="0" y="2843"/>
                  <a:pt x="0" y="2958"/>
                </a:cubicBezTo>
                <a:cubicBezTo>
                  <a:pt x="0" y="3875"/>
                  <a:pt x="0" y="3875"/>
                  <a:pt x="0" y="3875"/>
                </a:cubicBezTo>
                <a:moveTo>
                  <a:pt x="1000" y="2250"/>
                </a:moveTo>
                <a:cubicBezTo>
                  <a:pt x="1000" y="2750"/>
                  <a:pt x="1000" y="2750"/>
                  <a:pt x="1000" y="2750"/>
                </a:cubicBezTo>
                <a:moveTo>
                  <a:pt x="1500" y="500"/>
                </a:moveTo>
                <a:cubicBezTo>
                  <a:pt x="1500" y="1000"/>
                  <a:pt x="1500" y="1000"/>
                  <a:pt x="1500" y="1000"/>
                </a:cubicBezTo>
                <a:moveTo>
                  <a:pt x="2000" y="2250"/>
                </a:moveTo>
                <a:cubicBezTo>
                  <a:pt x="2000" y="2750"/>
                  <a:pt x="2000" y="2750"/>
                  <a:pt x="2000" y="2750"/>
                </a:cubicBezTo>
                <a:moveTo>
                  <a:pt x="875" y="1500"/>
                </a:moveTo>
                <a:cubicBezTo>
                  <a:pt x="1125" y="1500"/>
                  <a:pt x="1125" y="1500"/>
                  <a:pt x="1125" y="1500"/>
                </a:cubicBezTo>
                <a:moveTo>
                  <a:pt x="1875" y="1500"/>
                </a:moveTo>
                <a:cubicBezTo>
                  <a:pt x="2125" y="1500"/>
                  <a:pt x="2125" y="1500"/>
                  <a:pt x="2125" y="1500"/>
                </a:cubicBezTo>
                <a:moveTo>
                  <a:pt x="381" y="1375"/>
                </a:moveTo>
                <a:cubicBezTo>
                  <a:pt x="381" y="1875"/>
                  <a:pt x="381" y="1875"/>
                  <a:pt x="381" y="1875"/>
                </a:cubicBezTo>
                <a:moveTo>
                  <a:pt x="2624" y="1375"/>
                </a:moveTo>
                <a:cubicBezTo>
                  <a:pt x="2624" y="1875"/>
                  <a:pt x="2624" y="1875"/>
                  <a:pt x="2624" y="1875"/>
                </a:cubicBezTo>
              </a:path>
            </a:pathLst>
          </a:custGeom>
          <a:noFill/>
          <a:ln w="28575" cap="sq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63">
              <a:defRPr/>
            </a:pPr>
            <a:endParaRPr lang="en-US" sz="918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latin typeface="Calibri" panose="020F0502020204030204"/>
            </a:endParaRPr>
          </a:p>
        </p:txBody>
      </p:sp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D25D6D63-0430-44E1-B74A-1115C6D801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90289" y="2660386"/>
            <a:ext cx="647641" cy="647641"/>
          </a:xfrm>
          <a:prstGeom prst="rect">
            <a:avLst/>
          </a:prstGeom>
        </p:spPr>
      </p:pic>
      <p:pic>
        <p:nvPicPr>
          <p:cNvPr id="20" name="Graphic 19" descr="Head with Gears">
            <a:extLst>
              <a:ext uri="{FF2B5EF4-FFF2-40B4-BE49-F238E27FC236}">
                <a16:creationId xmlns:a16="http://schemas.microsoft.com/office/drawing/2014/main" id="{41A3F685-D6E4-4511-AA12-D453E7EF86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250351" y="3323895"/>
            <a:ext cx="932603" cy="93260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C8DEA9A-1BF7-47CC-BA5A-749DB07D70C0}"/>
              </a:ext>
            </a:extLst>
          </p:cNvPr>
          <p:cNvGrpSpPr/>
          <p:nvPr/>
        </p:nvGrpSpPr>
        <p:grpSpPr>
          <a:xfrm>
            <a:off x="8365817" y="3227032"/>
            <a:ext cx="1369359" cy="473108"/>
            <a:chOff x="9569002" y="3075722"/>
            <a:chExt cx="1594134" cy="649006"/>
          </a:xfrm>
        </p:grpSpPr>
        <p:pic>
          <p:nvPicPr>
            <p:cNvPr id="22" name="Graphic 21" descr="Bar chart">
              <a:extLst>
                <a:ext uri="{FF2B5EF4-FFF2-40B4-BE49-F238E27FC236}">
                  <a16:creationId xmlns:a16="http://schemas.microsoft.com/office/drawing/2014/main" id="{CAE9D33E-447B-4045-B63B-E6E80DC13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569002" y="3094147"/>
              <a:ext cx="591457" cy="591457"/>
            </a:xfrm>
            <a:prstGeom prst="rect">
              <a:avLst/>
            </a:prstGeom>
          </p:spPr>
        </p:pic>
        <p:pic>
          <p:nvPicPr>
            <p:cNvPr id="24" name="Graphic 23" descr="Downward trend">
              <a:extLst>
                <a:ext uri="{FF2B5EF4-FFF2-40B4-BE49-F238E27FC236}">
                  <a16:creationId xmlns:a16="http://schemas.microsoft.com/office/drawing/2014/main" id="{758EF256-1986-496D-996B-19EBB6E3A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0062153" y="3075722"/>
              <a:ext cx="591457" cy="591457"/>
            </a:xfrm>
            <a:prstGeom prst="rect">
              <a:avLst/>
            </a:prstGeom>
          </p:spPr>
        </p:pic>
        <p:pic>
          <p:nvPicPr>
            <p:cNvPr id="28" name="Graphic 27" descr="Pie chart">
              <a:extLst>
                <a:ext uri="{FF2B5EF4-FFF2-40B4-BE49-F238E27FC236}">
                  <a16:creationId xmlns:a16="http://schemas.microsoft.com/office/drawing/2014/main" id="{B2CB5BC2-CE35-48DB-8FEA-63AAB94D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0571679" y="3133271"/>
              <a:ext cx="591457" cy="591457"/>
            </a:xfrm>
            <a:prstGeom prst="rect">
              <a:avLst/>
            </a:prstGeom>
          </p:spPr>
        </p:pic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C5959F-C12A-42DE-8BB1-DC1AE15A7009}"/>
              </a:ext>
            </a:extLst>
          </p:cNvPr>
          <p:cNvCxnSpPr>
            <a:cxnSpLocks/>
          </p:cNvCxnSpPr>
          <p:nvPr/>
        </p:nvCxnSpPr>
        <p:spPr>
          <a:xfrm flipV="1">
            <a:off x="2825589" y="4012932"/>
            <a:ext cx="928070" cy="1803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06A9EC2-7F5A-4D84-B881-167598B01F98}"/>
              </a:ext>
            </a:extLst>
          </p:cNvPr>
          <p:cNvCxnSpPr>
            <a:cxnSpLocks/>
          </p:cNvCxnSpPr>
          <p:nvPr/>
        </p:nvCxnSpPr>
        <p:spPr>
          <a:xfrm flipV="1">
            <a:off x="4162739" y="3790197"/>
            <a:ext cx="780658" cy="1388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A11A668-3D9F-4100-96CE-05222B798CA1}"/>
              </a:ext>
            </a:extLst>
          </p:cNvPr>
          <p:cNvCxnSpPr>
            <a:cxnSpLocks/>
          </p:cNvCxnSpPr>
          <p:nvPr/>
        </p:nvCxnSpPr>
        <p:spPr>
          <a:xfrm>
            <a:off x="3163651" y="2129867"/>
            <a:ext cx="626640" cy="6349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F22C1AC-6A4E-4026-956E-ABA3F38E5571}"/>
              </a:ext>
            </a:extLst>
          </p:cNvPr>
          <p:cNvCxnSpPr>
            <a:cxnSpLocks/>
          </p:cNvCxnSpPr>
          <p:nvPr/>
        </p:nvCxnSpPr>
        <p:spPr>
          <a:xfrm>
            <a:off x="4385804" y="3247511"/>
            <a:ext cx="545464" cy="5426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9DA2BC5-35D2-4849-A0AA-ED91437DBD0A}"/>
              </a:ext>
            </a:extLst>
          </p:cNvPr>
          <p:cNvSpPr txBox="1"/>
          <p:nvPr/>
        </p:nvSpPr>
        <p:spPr>
          <a:xfrm>
            <a:off x="8348812" y="3790197"/>
            <a:ext cx="1369358" cy="54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 sz="1428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Feedback Analytics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77C095A-A468-4DCD-B92F-2AC06DAA3722}"/>
              </a:ext>
            </a:extLst>
          </p:cNvPr>
          <p:cNvSpPr txBox="1"/>
          <p:nvPr/>
        </p:nvSpPr>
        <p:spPr>
          <a:xfrm>
            <a:off x="898652" y="3395447"/>
            <a:ext cx="2560958" cy="54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 sz="1428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Bot servicing product queries and feedback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32C1982-27D9-4572-9E3D-55CA3C41B9AD}"/>
              </a:ext>
            </a:extLst>
          </p:cNvPr>
          <p:cNvSpPr txBox="1"/>
          <p:nvPr/>
        </p:nvSpPr>
        <p:spPr>
          <a:xfrm>
            <a:off x="3861946" y="2343155"/>
            <a:ext cx="2560958" cy="54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 sz="1428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Social Media Feedback Monitoring &amp; Response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B84C77B-9174-491D-B83C-544845F4C721}"/>
              </a:ext>
            </a:extLst>
          </p:cNvPr>
          <p:cNvSpPr txBox="1"/>
          <p:nvPr/>
        </p:nvSpPr>
        <p:spPr>
          <a:xfrm>
            <a:off x="5560721" y="4696214"/>
            <a:ext cx="2560958" cy="3182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defTabSz="932563">
              <a:defRPr/>
            </a:pPr>
            <a:r>
              <a:rPr lang="en-US" sz="1428">
                <a:solidFill>
                  <a:srgbClr val="0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INTELLIGENT CORE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A1486A-7373-4FD7-AE62-23AA9D66D48C}"/>
              </a:ext>
            </a:extLst>
          </p:cNvPr>
          <p:cNvSpPr txBox="1"/>
          <p:nvPr/>
        </p:nvSpPr>
        <p:spPr>
          <a:xfrm>
            <a:off x="9787577" y="1210921"/>
            <a:ext cx="2164997" cy="121480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 anchor="t">
            <a:spAutoFit/>
          </a:bodyPr>
          <a:lstStyle/>
          <a:p>
            <a:pPr defTabSz="932563">
              <a:defRPr/>
            </a:pPr>
            <a:r>
              <a:rPr lang="en-US" sz="1785" b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Functional Scope</a:t>
            </a:r>
          </a:p>
          <a:p>
            <a:pPr marL="349724" indent="-349724" defTabSz="932563">
              <a:buFont typeface="Arial"/>
              <a:buChar char="•"/>
              <a:defRPr/>
            </a:pPr>
            <a:r>
              <a:rPr lang="en-US" sz="1785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Shopping</a:t>
            </a:r>
          </a:p>
          <a:p>
            <a:pPr marL="349724" indent="-349724" defTabSz="932563">
              <a:buFont typeface="Arial"/>
              <a:buChar char="•"/>
              <a:defRPr/>
            </a:pPr>
            <a:r>
              <a:rPr lang="en-US" sz="1785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Support</a:t>
            </a:r>
            <a:endParaRPr lang="en-US" sz="1785">
              <a:solidFill>
                <a:srgbClr val="000000"/>
              </a:solidFill>
              <a:latin typeface="Calibri"/>
              <a:cs typeface="Calibri"/>
            </a:endParaRPr>
          </a:p>
          <a:p>
            <a:pPr marL="349724" indent="-349724" defTabSz="932563">
              <a:buFont typeface="Arial"/>
              <a:buChar char="•"/>
              <a:defRPr/>
            </a:pPr>
            <a:r>
              <a:rPr lang="en-US" sz="1785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Feedback</a:t>
            </a:r>
            <a:endParaRPr lang="en-US" sz="1785">
              <a:solidFill>
                <a:srgbClr val="000000"/>
              </a:solidFill>
              <a:latin typeface="Calibri"/>
              <a:cs typeface="Calibri"/>
            </a:endParaRPr>
          </a:p>
        </p:txBody>
      </p:sp>
      <p:pic>
        <p:nvPicPr>
          <p:cNvPr id="9" name="Graphic 8" descr="Laptop">
            <a:extLst>
              <a:ext uri="{FF2B5EF4-FFF2-40B4-BE49-F238E27FC236}">
                <a16:creationId xmlns:a16="http://schemas.microsoft.com/office/drawing/2014/main" id="{79714AFC-6383-40E1-9750-DBD35F4CC2D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453200" y="5813813"/>
            <a:ext cx="932603" cy="932603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F7986E7-1CC3-45B4-BE51-17BCBD884F2F}"/>
              </a:ext>
            </a:extLst>
          </p:cNvPr>
          <p:cNvCxnSpPr>
            <a:cxnSpLocks/>
          </p:cNvCxnSpPr>
          <p:nvPr/>
        </p:nvCxnSpPr>
        <p:spPr>
          <a:xfrm flipV="1">
            <a:off x="3919503" y="3790197"/>
            <a:ext cx="1023896" cy="2023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25272D1-7C5C-4181-80D8-71205D17D228}"/>
              </a:ext>
            </a:extLst>
          </p:cNvPr>
          <p:cNvSpPr txBox="1"/>
          <p:nvPr/>
        </p:nvSpPr>
        <p:spPr>
          <a:xfrm>
            <a:off x="4246431" y="5402689"/>
            <a:ext cx="2560958" cy="766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 sz="1428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Speech enabled Intelligent desktop app for order tracking</a:t>
            </a: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3C3F422A-9A42-459F-8719-F44868B8CA35}"/>
              </a:ext>
            </a:extLst>
          </p:cNvPr>
          <p:cNvSpPr txBox="1">
            <a:spLocks/>
          </p:cNvSpPr>
          <p:nvPr/>
        </p:nvSpPr>
        <p:spPr>
          <a:xfrm>
            <a:off x="881" y="17809"/>
            <a:ext cx="11812976" cy="906698"/>
          </a:xfrm>
          <a:prstGeom prst="rect">
            <a:avLst/>
          </a:prstGeom>
        </p:spPr>
        <p:txBody>
          <a:bodyPr vert="horz" lIns="93260" tIns="46630" rIns="93260" bIns="4663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32597">
              <a:defRPr/>
            </a:pPr>
            <a:r>
              <a:rPr lang="en-US" sz="4488" cap="all">
                <a:solidFill>
                  <a:prstClr val="black"/>
                </a:solidFill>
                <a:latin typeface="Segoe UI Semibold"/>
                <a:cs typeface="Segoe UI Semibold"/>
              </a:rPr>
              <a:t>Solution Overview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F49F37C-5B3A-4FB5-BC99-46D72FACA668}"/>
              </a:ext>
            </a:extLst>
          </p:cNvPr>
          <p:cNvCxnSpPr>
            <a:cxnSpLocks/>
          </p:cNvCxnSpPr>
          <p:nvPr/>
        </p:nvCxnSpPr>
        <p:spPr>
          <a:xfrm>
            <a:off x="3179373" y="732652"/>
            <a:ext cx="624611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120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svg="http://schemas.microsoft.com/office/drawing/2016/SVG/main" xmlns:a1611="http://schemas.microsoft.com/office/drawing/2016/11/main" xmlns:a14="http://schemas.microsoft.com/office/drawing/2010/main" xmlns:a16="http://schemas.microsoft.com/office/drawing/2014/main"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BE96E8C-18C8-4CA4-84C2-B99F7A7D6B98}"/>
              </a:ext>
            </a:extLst>
          </p:cNvPr>
          <p:cNvSpPr/>
          <p:nvPr/>
        </p:nvSpPr>
        <p:spPr bwMode="auto">
          <a:xfrm>
            <a:off x="4477701" y="1489573"/>
            <a:ext cx="3419546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Bot Framework</a:t>
            </a:r>
            <a:endParaRPr lang="en-US" sz="2040" kern="0">
              <a:solidFill>
                <a:srgbClr val="505050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C4EDD82-FF76-4490-8E62-699D219A9533}"/>
              </a:ext>
            </a:extLst>
          </p:cNvPr>
          <p:cNvSpPr/>
          <p:nvPr/>
        </p:nvSpPr>
        <p:spPr bwMode="auto">
          <a:xfrm>
            <a:off x="4477701" y="1833148"/>
            <a:ext cx="3419546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Azure App Service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BFF4C2E-6E47-44FB-8A38-9B977D2C5F2E}"/>
              </a:ext>
            </a:extLst>
          </p:cNvPr>
          <p:cNvSpPr/>
          <p:nvPr/>
        </p:nvSpPr>
        <p:spPr bwMode="auto">
          <a:xfrm>
            <a:off x="7897248" y="1489573"/>
            <a:ext cx="1088037" cy="716614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Azure Table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5CFEB04-1056-4D1F-A2D8-007DF9FAB3DC}"/>
              </a:ext>
            </a:extLst>
          </p:cNvPr>
          <p:cNvSpPr/>
          <p:nvPr/>
        </p:nvSpPr>
        <p:spPr bwMode="auto">
          <a:xfrm>
            <a:off x="4477701" y="2560449"/>
            <a:ext cx="4507583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LUIS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341BE77-B3F9-4740-BE7D-768DFDAB9DB8}"/>
              </a:ext>
            </a:extLst>
          </p:cNvPr>
          <p:cNvSpPr/>
          <p:nvPr/>
        </p:nvSpPr>
        <p:spPr bwMode="auto">
          <a:xfrm>
            <a:off x="4477701" y="2939736"/>
            <a:ext cx="4507583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 err="1">
                <a:solidFill>
                  <a:srgbClr val="505050"/>
                </a:solidFill>
                <a:latin typeface="Segoe UI"/>
              </a:rPr>
              <a:t>QnA</a:t>
            </a:r>
            <a:r>
              <a:rPr lang="en-US" sz="1632" kern="0">
                <a:solidFill>
                  <a:srgbClr val="505050"/>
                </a:solidFill>
                <a:latin typeface="Segoe UI"/>
              </a:rPr>
              <a:t> Maker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81F07C-5834-46FC-A559-73D01735EBE6}"/>
              </a:ext>
            </a:extLst>
          </p:cNvPr>
          <p:cNvSpPr/>
          <p:nvPr/>
        </p:nvSpPr>
        <p:spPr bwMode="auto">
          <a:xfrm>
            <a:off x="4477701" y="3305975"/>
            <a:ext cx="4507583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Bing Custom Search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7A7E9F5-43C7-40A3-A89E-AFD06C440E79}"/>
              </a:ext>
            </a:extLst>
          </p:cNvPr>
          <p:cNvSpPr/>
          <p:nvPr/>
        </p:nvSpPr>
        <p:spPr bwMode="auto">
          <a:xfrm>
            <a:off x="4477701" y="5199929"/>
            <a:ext cx="4507583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Power BI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79C8AB7-DEF5-4347-BAEC-AF299B904434}"/>
              </a:ext>
            </a:extLst>
          </p:cNvPr>
          <p:cNvSpPr/>
          <p:nvPr/>
        </p:nvSpPr>
        <p:spPr bwMode="auto">
          <a:xfrm>
            <a:off x="4477701" y="5579214"/>
            <a:ext cx="4507583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Application Insights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C6CF995-893C-48E6-90E1-509AFD3E5362}"/>
              </a:ext>
            </a:extLst>
          </p:cNvPr>
          <p:cNvSpPr/>
          <p:nvPr/>
        </p:nvSpPr>
        <p:spPr bwMode="auto">
          <a:xfrm>
            <a:off x="4477701" y="5945457"/>
            <a:ext cx="4507583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Azure SQL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A460766-56E1-4A7A-8C60-B34EF03E3FD1}"/>
              </a:ext>
            </a:extLst>
          </p:cNvPr>
          <p:cNvSpPr/>
          <p:nvPr/>
        </p:nvSpPr>
        <p:spPr bwMode="auto">
          <a:xfrm>
            <a:off x="2342104" y="3453754"/>
            <a:ext cx="1942924" cy="373804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428" kern="0">
                <a:solidFill>
                  <a:srgbClr val="505050"/>
                </a:solidFill>
                <a:latin typeface="Segoe UI"/>
              </a:rPr>
              <a:t>Cognitive Services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8EE1455-908A-451D-87BD-6EBBD8FDCA20}"/>
              </a:ext>
            </a:extLst>
          </p:cNvPr>
          <p:cNvSpPr/>
          <p:nvPr/>
        </p:nvSpPr>
        <p:spPr bwMode="auto">
          <a:xfrm>
            <a:off x="2371247" y="5863346"/>
            <a:ext cx="1787490" cy="362444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428" kern="0">
                <a:solidFill>
                  <a:srgbClr val="505050"/>
                </a:solidFill>
                <a:latin typeface="Segoe UI"/>
              </a:rPr>
              <a:t>Platform Services</a:t>
            </a:r>
          </a:p>
        </p:txBody>
      </p:sp>
      <p:sp>
        <p:nvSpPr>
          <p:cNvPr id="34" name="brain_2" title="Icon of a brain with circles and connection lines inside">
            <a:extLst>
              <a:ext uri="{FF2B5EF4-FFF2-40B4-BE49-F238E27FC236}">
                <a16:creationId xmlns:a16="http://schemas.microsoft.com/office/drawing/2014/main" id="{4D8976A4-2D7A-4CD9-92D2-F80139D76C1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041033" y="3147861"/>
            <a:ext cx="556338" cy="373041"/>
          </a:xfrm>
          <a:custGeom>
            <a:avLst/>
            <a:gdLst>
              <a:gd name="T0" fmla="*/ 379 w 440"/>
              <a:gd name="T1" fmla="*/ 133 h 295"/>
              <a:gd name="T2" fmla="*/ 379 w 440"/>
              <a:gd name="T3" fmla="*/ 169 h 295"/>
              <a:gd name="T4" fmla="*/ 259 w 440"/>
              <a:gd name="T5" fmla="*/ 181 h 295"/>
              <a:gd name="T6" fmla="*/ 295 w 440"/>
              <a:gd name="T7" fmla="*/ 181 h 295"/>
              <a:gd name="T8" fmla="*/ 259 w 440"/>
              <a:gd name="T9" fmla="*/ 181 h 295"/>
              <a:gd name="T10" fmla="*/ 114 w 440"/>
              <a:gd name="T11" fmla="*/ 179 h 295"/>
              <a:gd name="T12" fmla="*/ 78 w 440"/>
              <a:gd name="T13" fmla="*/ 169 h 295"/>
              <a:gd name="T14" fmla="*/ 235 w 440"/>
              <a:gd name="T15" fmla="*/ 88 h 295"/>
              <a:gd name="T16" fmla="*/ 192 w 440"/>
              <a:gd name="T17" fmla="*/ 79 h 295"/>
              <a:gd name="T18" fmla="*/ 174 w 440"/>
              <a:gd name="T19" fmla="*/ 97 h 295"/>
              <a:gd name="T20" fmla="*/ 174 w 440"/>
              <a:gd name="T21" fmla="*/ 61 h 295"/>
              <a:gd name="T22" fmla="*/ 277 w 440"/>
              <a:gd name="T23" fmla="*/ 85 h 295"/>
              <a:gd name="T24" fmla="*/ 313 w 440"/>
              <a:gd name="T25" fmla="*/ 85 h 295"/>
              <a:gd name="T26" fmla="*/ 277 w 440"/>
              <a:gd name="T27" fmla="*/ 85 h 295"/>
              <a:gd name="T28" fmla="*/ 168 w 440"/>
              <a:gd name="T29" fmla="*/ 205 h 295"/>
              <a:gd name="T30" fmla="*/ 168 w 440"/>
              <a:gd name="T31" fmla="*/ 169 h 295"/>
              <a:gd name="T32" fmla="*/ 42 w 440"/>
              <a:gd name="T33" fmla="*/ 169 h 295"/>
              <a:gd name="T34" fmla="*/ 78 w 440"/>
              <a:gd name="T35" fmla="*/ 169 h 295"/>
              <a:gd name="T36" fmla="*/ 42 w 440"/>
              <a:gd name="T37" fmla="*/ 169 h 295"/>
              <a:gd name="T38" fmla="*/ 284 w 440"/>
              <a:gd name="T39" fmla="*/ 121 h 295"/>
              <a:gd name="T40" fmla="*/ 295 w 440"/>
              <a:gd name="T41" fmla="*/ 103 h 295"/>
              <a:gd name="T42" fmla="*/ 114 w 440"/>
              <a:gd name="T43" fmla="*/ 125 h 295"/>
              <a:gd name="T44" fmla="*/ 143 w 440"/>
              <a:gd name="T45" fmla="*/ 133 h 295"/>
              <a:gd name="T46" fmla="*/ 168 w 440"/>
              <a:gd name="T47" fmla="*/ 144 h 295"/>
              <a:gd name="T48" fmla="*/ 361 w 440"/>
              <a:gd name="T49" fmla="*/ 151 h 295"/>
              <a:gd name="T50" fmla="*/ 331 w 440"/>
              <a:gd name="T51" fmla="*/ 160 h 295"/>
              <a:gd name="T52" fmla="*/ 331 w 440"/>
              <a:gd name="T53" fmla="*/ 243 h 295"/>
              <a:gd name="T54" fmla="*/ 321 w 440"/>
              <a:gd name="T55" fmla="*/ 181 h 295"/>
              <a:gd name="T56" fmla="*/ 358 w 440"/>
              <a:gd name="T57" fmla="*/ 206 h 295"/>
              <a:gd name="T58" fmla="*/ 440 w 440"/>
              <a:gd name="T59" fmla="*/ 163 h 295"/>
              <a:gd name="T60" fmla="*/ 388 w 440"/>
              <a:gd name="T61" fmla="*/ 110 h 295"/>
              <a:gd name="T62" fmla="*/ 227 w 440"/>
              <a:gd name="T63" fmla="*/ 30 h 295"/>
              <a:gd name="T64" fmla="*/ 68 w 440"/>
              <a:gd name="T65" fmla="*/ 103 h 295"/>
              <a:gd name="T66" fmla="*/ 4 w 440"/>
              <a:gd name="T67" fmla="*/ 165 h 295"/>
              <a:gd name="T68" fmla="*/ 164 w 440"/>
              <a:gd name="T69" fmla="*/ 237 h 295"/>
              <a:gd name="T70" fmla="*/ 358 w 440"/>
              <a:gd name="T71" fmla="*/ 206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40" h="295">
                <a:moveTo>
                  <a:pt x="361" y="151"/>
                </a:moveTo>
                <a:cubicBezTo>
                  <a:pt x="361" y="141"/>
                  <a:pt x="369" y="133"/>
                  <a:pt x="379" y="133"/>
                </a:cubicBezTo>
                <a:cubicBezTo>
                  <a:pt x="389" y="133"/>
                  <a:pt x="397" y="141"/>
                  <a:pt x="397" y="151"/>
                </a:cubicBezTo>
                <a:cubicBezTo>
                  <a:pt x="397" y="161"/>
                  <a:pt x="389" y="169"/>
                  <a:pt x="379" y="169"/>
                </a:cubicBezTo>
                <a:cubicBezTo>
                  <a:pt x="369" y="169"/>
                  <a:pt x="361" y="161"/>
                  <a:pt x="361" y="151"/>
                </a:cubicBezTo>
                <a:close/>
                <a:moveTo>
                  <a:pt x="259" y="181"/>
                </a:moveTo>
                <a:cubicBezTo>
                  <a:pt x="259" y="191"/>
                  <a:pt x="267" y="199"/>
                  <a:pt x="277" y="199"/>
                </a:cubicBezTo>
                <a:cubicBezTo>
                  <a:pt x="287" y="199"/>
                  <a:pt x="295" y="191"/>
                  <a:pt x="295" y="181"/>
                </a:cubicBezTo>
                <a:cubicBezTo>
                  <a:pt x="295" y="171"/>
                  <a:pt x="287" y="163"/>
                  <a:pt x="277" y="163"/>
                </a:cubicBezTo>
                <a:cubicBezTo>
                  <a:pt x="267" y="163"/>
                  <a:pt x="259" y="171"/>
                  <a:pt x="259" y="181"/>
                </a:cubicBezTo>
                <a:close/>
                <a:moveTo>
                  <a:pt x="114" y="239"/>
                </a:moveTo>
                <a:cubicBezTo>
                  <a:pt x="114" y="179"/>
                  <a:pt x="114" y="179"/>
                  <a:pt x="114" y="179"/>
                </a:cubicBezTo>
                <a:cubicBezTo>
                  <a:pt x="114" y="179"/>
                  <a:pt x="109" y="169"/>
                  <a:pt x="104" y="169"/>
                </a:cubicBezTo>
                <a:cubicBezTo>
                  <a:pt x="104" y="169"/>
                  <a:pt x="104" y="169"/>
                  <a:pt x="78" y="169"/>
                </a:cubicBezTo>
                <a:moveTo>
                  <a:pt x="235" y="260"/>
                </a:moveTo>
                <a:cubicBezTo>
                  <a:pt x="235" y="260"/>
                  <a:pt x="235" y="260"/>
                  <a:pt x="235" y="88"/>
                </a:cubicBezTo>
                <a:cubicBezTo>
                  <a:pt x="235" y="82"/>
                  <a:pt x="231" y="79"/>
                  <a:pt x="225" y="79"/>
                </a:cubicBezTo>
                <a:cubicBezTo>
                  <a:pt x="225" y="79"/>
                  <a:pt x="225" y="79"/>
                  <a:pt x="192" y="79"/>
                </a:cubicBezTo>
                <a:moveTo>
                  <a:pt x="156" y="79"/>
                </a:moveTo>
                <a:cubicBezTo>
                  <a:pt x="156" y="89"/>
                  <a:pt x="164" y="97"/>
                  <a:pt x="174" y="97"/>
                </a:cubicBezTo>
                <a:cubicBezTo>
                  <a:pt x="184" y="97"/>
                  <a:pt x="192" y="89"/>
                  <a:pt x="192" y="79"/>
                </a:cubicBezTo>
                <a:cubicBezTo>
                  <a:pt x="192" y="69"/>
                  <a:pt x="184" y="61"/>
                  <a:pt x="174" y="61"/>
                </a:cubicBezTo>
                <a:cubicBezTo>
                  <a:pt x="164" y="61"/>
                  <a:pt x="156" y="69"/>
                  <a:pt x="156" y="79"/>
                </a:cubicBezTo>
                <a:close/>
                <a:moveTo>
                  <a:pt x="277" y="85"/>
                </a:moveTo>
                <a:cubicBezTo>
                  <a:pt x="277" y="95"/>
                  <a:pt x="285" y="103"/>
                  <a:pt x="295" y="103"/>
                </a:cubicBezTo>
                <a:cubicBezTo>
                  <a:pt x="305" y="103"/>
                  <a:pt x="313" y="95"/>
                  <a:pt x="313" y="85"/>
                </a:cubicBezTo>
                <a:cubicBezTo>
                  <a:pt x="313" y="75"/>
                  <a:pt x="305" y="67"/>
                  <a:pt x="295" y="67"/>
                </a:cubicBezTo>
                <a:cubicBezTo>
                  <a:pt x="285" y="67"/>
                  <a:pt x="277" y="75"/>
                  <a:pt x="277" y="85"/>
                </a:cubicBezTo>
                <a:close/>
                <a:moveTo>
                  <a:pt x="150" y="187"/>
                </a:moveTo>
                <a:cubicBezTo>
                  <a:pt x="150" y="197"/>
                  <a:pt x="158" y="205"/>
                  <a:pt x="168" y="205"/>
                </a:cubicBezTo>
                <a:cubicBezTo>
                  <a:pt x="178" y="205"/>
                  <a:pt x="186" y="197"/>
                  <a:pt x="186" y="187"/>
                </a:cubicBezTo>
                <a:cubicBezTo>
                  <a:pt x="186" y="177"/>
                  <a:pt x="178" y="169"/>
                  <a:pt x="168" y="169"/>
                </a:cubicBezTo>
                <a:cubicBezTo>
                  <a:pt x="158" y="169"/>
                  <a:pt x="150" y="177"/>
                  <a:pt x="150" y="187"/>
                </a:cubicBezTo>
                <a:close/>
                <a:moveTo>
                  <a:pt x="42" y="169"/>
                </a:moveTo>
                <a:cubicBezTo>
                  <a:pt x="42" y="179"/>
                  <a:pt x="50" y="187"/>
                  <a:pt x="60" y="187"/>
                </a:cubicBezTo>
                <a:cubicBezTo>
                  <a:pt x="70" y="187"/>
                  <a:pt x="78" y="179"/>
                  <a:pt x="78" y="169"/>
                </a:cubicBezTo>
                <a:cubicBezTo>
                  <a:pt x="78" y="159"/>
                  <a:pt x="70" y="151"/>
                  <a:pt x="60" y="151"/>
                </a:cubicBezTo>
                <a:cubicBezTo>
                  <a:pt x="50" y="151"/>
                  <a:pt x="42" y="159"/>
                  <a:pt x="42" y="169"/>
                </a:cubicBezTo>
                <a:close/>
                <a:moveTo>
                  <a:pt x="235" y="121"/>
                </a:moveTo>
                <a:cubicBezTo>
                  <a:pt x="235" y="121"/>
                  <a:pt x="235" y="121"/>
                  <a:pt x="284" y="121"/>
                </a:cubicBezTo>
                <a:cubicBezTo>
                  <a:pt x="290" y="121"/>
                  <a:pt x="295" y="117"/>
                  <a:pt x="295" y="112"/>
                </a:cubicBezTo>
                <a:cubicBezTo>
                  <a:pt x="295" y="112"/>
                  <a:pt x="295" y="112"/>
                  <a:pt x="295" y="103"/>
                </a:cubicBezTo>
                <a:moveTo>
                  <a:pt x="114" y="49"/>
                </a:moveTo>
                <a:cubicBezTo>
                  <a:pt x="114" y="49"/>
                  <a:pt x="114" y="51"/>
                  <a:pt x="114" y="125"/>
                </a:cubicBezTo>
                <a:cubicBezTo>
                  <a:pt x="114" y="130"/>
                  <a:pt x="118" y="133"/>
                  <a:pt x="123" y="133"/>
                </a:cubicBezTo>
                <a:cubicBezTo>
                  <a:pt x="123" y="133"/>
                  <a:pt x="123" y="133"/>
                  <a:pt x="143" y="133"/>
                </a:cubicBezTo>
                <a:cubicBezTo>
                  <a:pt x="143" y="133"/>
                  <a:pt x="143" y="133"/>
                  <a:pt x="158" y="133"/>
                </a:cubicBezTo>
                <a:cubicBezTo>
                  <a:pt x="163" y="133"/>
                  <a:pt x="168" y="139"/>
                  <a:pt x="168" y="144"/>
                </a:cubicBezTo>
                <a:cubicBezTo>
                  <a:pt x="168" y="144"/>
                  <a:pt x="168" y="144"/>
                  <a:pt x="168" y="169"/>
                </a:cubicBezTo>
                <a:moveTo>
                  <a:pt x="361" y="151"/>
                </a:moveTo>
                <a:cubicBezTo>
                  <a:pt x="361" y="151"/>
                  <a:pt x="361" y="151"/>
                  <a:pt x="340" y="151"/>
                </a:cubicBezTo>
                <a:cubicBezTo>
                  <a:pt x="335" y="151"/>
                  <a:pt x="331" y="155"/>
                  <a:pt x="331" y="160"/>
                </a:cubicBezTo>
                <a:cubicBezTo>
                  <a:pt x="331" y="160"/>
                  <a:pt x="331" y="160"/>
                  <a:pt x="331" y="205"/>
                </a:cubicBezTo>
                <a:moveTo>
                  <a:pt x="331" y="243"/>
                </a:moveTo>
                <a:cubicBezTo>
                  <a:pt x="331" y="243"/>
                  <a:pt x="331" y="243"/>
                  <a:pt x="331" y="190"/>
                </a:cubicBezTo>
                <a:cubicBezTo>
                  <a:pt x="331" y="185"/>
                  <a:pt x="327" y="181"/>
                  <a:pt x="321" y="181"/>
                </a:cubicBezTo>
                <a:cubicBezTo>
                  <a:pt x="321" y="181"/>
                  <a:pt x="321" y="181"/>
                  <a:pt x="295" y="181"/>
                </a:cubicBezTo>
                <a:moveTo>
                  <a:pt x="358" y="206"/>
                </a:moveTo>
                <a:cubicBezTo>
                  <a:pt x="367" y="212"/>
                  <a:pt x="377" y="215"/>
                  <a:pt x="388" y="215"/>
                </a:cubicBezTo>
                <a:cubicBezTo>
                  <a:pt x="417" y="215"/>
                  <a:pt x="440" y="192"/>
                  <a:pt x="440" y="163"/>
                </a:cubicBezTo>
                <a:cubicBezTo>
                  <a:pt x="440" y="134"/>
                  <a:pt x="417" y="111"/>
                  <a:pt x="388" y="111"/>
                </a:cubicBezTo>
                <a:cubicBezTo>
                  <a:pt x="388" y="110"/>
                  <a:pt x="388" y="110"/>
                  <a:pt x="388" y="110"/>
                </a:cubicBezTo>
                <a:cubicBezTo>
                  <a:pt x="388" y="110"/>
                  <a:pt x="379" y="38"/>
                  <a:pt x="310" y="41"/>
                </a:cubicBezTo>
                <a:cubicBezTo>
                  <a:pt x="310" y="41"/>
                  <a:pt x="275" y="4"/>
                  <a:pt x="227" y="30"/>
                </a:cubicBezTo>
                <a:cubicBezTo>
                  <a:pt x="227" y="30"/>
                  <a:pt x="183" y="0"/>
                  <a:pt x="146" y="53"/>
                </a:cubicBezTo>
                <a:cubicBezTo>
                  <a:pt x="146" y="53"/>
                  <a:pt x="79" y="26"/>
                  <a:pt x="68" y="103"/>
                </a:cubicBezTo>
                <a:cubicBezTo>
                  <a:pt x="68" y="103"/>
                  <a:pt x="68" y="103"/>
                  <a:pt x="68" y="103"/>
                </a:cubicBezTo>
                <a:cubicBezTo>
                  <a:pt x="68" y="103"/>
                  <a:pt x="7" y="116"/>
                  <a:pt x="4" y="165"/>
                </a:cubicBezTo>
                <a:cubicBezTo>
                  <a:pt x="0" y="213"/>
                  <a:pt x="42" y="247"/>
                  <a:pt x="87" y="215"/>
                </a:cubicBezTo>
                <a:cubicBezTo>
                  <a:pt x="87" y="215"/>
                  <a:pt x="120" y="263"/>
                  <a:pt x="164" y="237"/>
                </a:cubicBezTo>
                <a:cubicBezTo>
                  <a:pt x="164" y="237"/>
                  <a:pt x="222" y="295"/>
                  <a:pt x="270" y="235"/>
                </a:cubicBezTo>
                <a:cubicBezTo>
                  <a:pt x="270" y="235"/>
                  <a:pt x="329" y="282"/>
                  <a:pt x="358" y="206"/>
                </a:cubicBezTo>
                <a:close/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51304">
              <a:defRPr/>
            </a:pPr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latin typeface="Segoe UI"/>
            </a:endParaRPr>
          </a:p>
        </p:txBody>
      </p:sp>
      <p:sp>
        <p:nvSpPr>
          <p:cNvPr id="35" name="Freeform 5">
            <a:extLst>
              <a:ext uri="{FF2B5EF4-FFF2-40B4-BE49-F238E27FC236}">
                <a16:creationId xmlns:a16="http://schemas.microsoft.com/office/drawing/2014/main" id="{0443BD7B-6399-48E9-8F72-9889154FAA6F}"/>
              </a:ext>
            </a:extLst>
          </p:cNvPr>
          <p:cNvSpPr>
            <a:spLocks/>
          </p:cNvSpPr>
          <p:nvPr/>
        </p:nvSpPr>
        <p:spPr bwMode="auto">
          <a:xfrm>
            <a:off x="3165388" y="1886260"/>
            <a:ext cx="132766" cy="132766"/>
          </a:xfrm>
          <a:custGeom>
            <a:avLst/>
            <a:gdLst>
              <a:gd name="T0" fmla="*/ 410 w 479"/>
              <a:gd name="T1" fmla="*/ 408 h 477"/>
              <a:gd name="T2" fmla="*/ 71 w 479"/>
              <a:gd name="T3" fmla="*/ 408 h 477"/>
              <a:gd name="T4" fmla="*/ 71 w 479"/>
              <a:gd name="T5" fmla="*/ 72 h 477"/>
              <a:gd name="T6" fmla="*/ 138 w 479"/>
              <a:gd name="T7" fmla="*/ 72 h 477"/>
              <a:gd name="T8" fmla="*/ 126 w 479"/>
              <a:gd name="T9" fmla="*/ 5 h 477"/>
              <a:gd name="T10" fmla="*/ 126 w 479"/>
              <a:gd name="T11" fmla="*/ 0 h 477"/>
              <a:gd name="T12" fmla="*/ 0 w 479"/>
              <a:gd name="T13" fmla="*/ 0 h 477"/>
              <a:gd name="T14" fmla="*/ 0 w 479"/>
              <a:gd name="T15" fmla="*/ 477 h 477"/>
              <a:gd name="T16" fmla="*/ 479 w 479"/>
              <a:gd name="T17" fmla="*/ 477 h 477"/>
              <a:gd name="T18" fmla="*/ 479 w 479"/>
              <a:gd name="T19" fmla="*/ 195 h 477"/>
              <a:gd name="T20" fmla="*/ 410 w 479"/>
              <a:gd name="T21" fmla="*/ 195 h 477"/>
              <a:gd name="T22" fmla="*/ 410 w 479"/>
              <a:gd name="T23" fmla="*/ 408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79" h="477">
                <a:moveTo>
                  <a:pt x="410" y="408"/>
                </a:moveTo>
                <a:lnTo>
                  <a:pt x="71" y="408"/>
                </a:lnTo>
                <a:lnTo>
                  <a:pt x="71" y="72"/>
                </a:lnTo>
                <a:lnTo>
                  <a:pt x="138" y="72"/>
                </a:lnTo>
                <a:cubicBezTo>
                  <a:pt x="131" y="52"/>
                  <a:pt x="126" y="30"/>
                  <a:pt x="126" y="5"/>
                </a:cubicBezTo>
                <a:cubicBezTo>
                  <a:pt x="126" y="5"/>
                  <a:pt x="126" y="2"/>
                  <a:pt x="126" y="0"/>
                </a:cubicBezTo>
                <a:lnTo>
                  <a:pt x="0" y="0"/>
                </a:lnTo>
                <a:lnTo>
                  <a:pt x="0" y="477"/>
                </a:lnTo>
                <a:lnTo>
                  <a:pt x="479" y="477"/>
                </a:lnTo>
                <a:lnTo>
                  <a:pt x="479" y="195"/>
                </a:lnTo>
                <a:lnTo>
                  <a:pt x="410" y="195"/>
                </a:lnTo>
                <a:lnTo>
                  <a:pt x="410" y="408"/>
                </a:lnTo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51304"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36" name="Freeform 6">
            <a:extLst>
              <a:ext uri="{FF2B5EF4-FFF2-40B4-BE49-F238E27FC236}">
                <a16:creationId xmlns:a16="http://schemas.microsoft.com/office/drawing/2014/main" id="{87A8E523-C9BF-4C68-9886-ECDC4F566BC2}"/>
              </a:ext>
            </a:extLst>
          </p:cNvPr>
          <p:cNvSpPr>
            <a:spLocks/>
          </p:cNvSpPr>
          <p:nvPr/>
        </p:nvSpPr>
        <p:spPr bwMode="auto">
          <a:xfrm>
            <a:off x="3314345" y="1886260"/>
            <a:ext cx="134386" cy="132766"/>
          </a:xfrm>
          <a:custGeom>
            <a:avLst/>
            <a:gdLst>
              <a:gd name="T0" fmla="*/ 346 w 480"/>
              <a:gd name="T1" fmla="*/ 72 h 477"/>
              <a:gd name="T2" fmla="*/ 408 w 480"/>
              <a:gd name="T3" fmla="*/ 72 h 477"/>
              <a:gd name="T4" fmla="*/ 408 w 480"/>
              <a:gd name="T5" fmla="*/ 408 h 477"/>
              <a:gd name="T6" fmla="*/ 69 w 480"/>
              <a:gd name="T7" fmla="*/ 408 h 477"/>
              <a:gd name="T8" fmla="*/ 69 w 480"/>
              <a:gd name="T9" fmla="*/ 195 h 477"/>
              <a:gd name="T10" fmla="*/ 0 w 480"/>
              <a:gd name="T11" fmla="*/ 195 h 477"/>
              <a:gd name="T12" fmla="*/ 0 w 480"/>
              <a:gd name="T13" fmla="*/ 477 h 477"/>
              <a:gd name="T14" fmla="*/ 480 w 480"/>
              <a:gd name="T15" fmla="*/ 477 h 477"/>
              <a:gd name="T16" fmla="*/ 480 w 480"/>
              <a:gd name="T17" fmla="*/ 0 h 477"/>
              <a:gd name="T18" fmla="*/ 329 w 480"/>
              <a:gd name="T19" fmla="*/ 0 h 477"/>
              <a:gd name="T20" fmla="*/ 346 w 480"/>
              <a:gd name="T21" fmla="*/ 67 h 477"/>
              <a:gd name="T22" fmla="*/ 346 w 480"/>
              <a:gd name="T23" fmla="*/ 72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80" h="477">
                <a:moveTo>
                  <a:pt x="346" y="72"/>
                </a:moveTo>
                <a:lnTo>
                  <a:pt x="408" y="72"/>
                </a:lnTo>
                <a:lnTo>
                  <a:pt x="408" y="408"/>
                </a:lnTo>
                <a:lnTo>
                  <a:pt x="69" y="408"/>
                </a:lnTo>
                <a:lnTo>
                  <a:pt x="69" y="195"/>
                </a:lnTo>
                <a:lnTo>
                  <a:pt x="0" y="195"/>
                </a:lnTo>
                <a:lnTo>
                  <a:pt x="0" y="477"/>
                </a:lnTo>
                <a:lnTo>
                  <a:pt x="480" y="477"/>
                </a:lnTo>
                <a:lnTo>
                  <a:pt x="480" y="0"/>
                </a:lnTo>
                <a:lnTo>
                  <a:pt x="329" y="0"/>
                </a:lnTo>
                <a:cubicBezTo>
                  <a:pt x="341" y="20"/>
                  <a:pt x="346" y="42"/>
                  <a:pt x="346" y="67"/>
                </a:cubicBezTo>
                <a:cubicBezTo>
                  <a:pt x="346" y="69"/>
                  <a:pt x="346" y="69"/>
                  <a:pt x="346" y="72"/>
                </a:cubicBezTo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51304"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37" name="Freeform 7">
            <a:extLst>
              <a:ext uri="{FF2B5EF4-FFF2-40B4-BE49-F238E27FC236}">
                <a16:creationId xmlns:a16="http://schemas.microsoft.com/office/drawing/2014/main" id="{73D0F394-2524-452A-BA6F-8CE2D2EA866E}"/>
              </a:ext>
            </a:extLst>
          </p:cNvPr>
          <p:cNvSpPr>
            <a:spLocks/>
          </p:cNvSpPr>
          <p:nvPr/>
        </p:nvSpPr>
        <p:spPr bwMode="auto">
          <a:xfrm>
            <a:off x="3165388" y="1735683"/>
            <a:ext cx="132766" cy="134386"/>
          </a:xfrm>
          <a:custGeom>
            <a:avLst/>
            <a:gdLst>
              <a:gd name="T0" fmla="*/ 69 w 477"/>
              <a:gd name="T1" fmla="*/ 405 h 477"/>
              <a:gd name="T2" fmla="*/ 69 w 477"/>
              <a:gd name="T3" fmla="*/ 69 h 477"/>
              <a:gd name="T4" fmla="*/ 408 w 477"/>
              <a:gd name="T5" fmla="*/ 69 h 477"/>
              <a:gd name="T6" fmla="*/ 408 w 477"/>
              <a:gd name="T7" fmla="*/ 264 h 477"/>
              <a:gd name="T8" fmla="*/ 477 w 477"/>
              <a:gd name="T9" fmla="*/ 230 h 477"/>
              <a:gd name="T10" fmla="*/ 477 w 477"/>
              <a:gd name="T11" fmla="*/ 0 h 477"/>
              <a:gd name="T12" fmla="*/ 0 w 477"/>
              <a:gd name="T13" fmla="*/ 0 h 477"/>
              <a:gd name="T14" fmla="*/ 0 w 477"/>
              <a:gd name="T15" fmla="*/ 477 h 477"/>
              <a:gd name="T16" fmla="*/ 139 w 477"/>
              <a:gd name="T17" fmla="*/ 477 h 477"/>
              <a:gd name="T18" fmla="*/ 183 w 477"/>
              <a:gd name="T19" fmla="*/ 408 h 477"/>
              <a:gd name="T20" fmla="*/ 69 w 477"/>
              <a:gd name="T21" fmla="*/ 405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77" h="477">
                <a:moveTo>
                  <a:pt x="69" y="405"/>
                </a:moveTo>
                <a:lnTo>
                  <a:pt x="69" y="69"/>
                </a:lnTo>
                <a:lnTo>
                  <a:pt x="408" y="69"/>
                </a:lnTo>
                <a:lnTo>
                  <a:pt x="408" y="264"/>
                </a:lnTo>
                <a:cubicBezTo>
                  <a:pt x="430" y="250"/>
                  <a:pt x="452" y="237"/>
                  <a:pt x="477" y="230"/>
                </a:cubicBezTo>
                <a:lnTo>
                  <a:pt x="477" y="0"/>
                </a:lnTo>
                <a:lnTo>
                  <a:pt x="0" y="0"/>
                </a:lnTo>
                <a:lnTo>
                  <a:pt x="0" y="477"/>
                </a:lnTo>
                <a:lnTo>
                  <a:pt x="139" y="477"/>
                </a:lnTo>
                <a:cubicBezTo>
                  <a:pt x="148" y="450"/>
                  <a:pt x="163" y="428"/>
                  <a:pt x="183" y="408"/>
                </a:cubicBezTo>
                <a:lnTo>
                  <a:pt x="69" y="405"/>
                </a:lnTo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51304"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38" name="Freeform 8">
            <a:extLst>
              <a:ext uri="{FF2B5EF4-FFF2-40B4-BE49-F238E27FC236}">
                <a16:creationId xmlns:a16="http://schemas.microsoft.com/office/drawing/2014/main" id="{727E14F5-277F-4233-971B-E86FA50868EB}"/>
              </a:ext>
            </a:extLst>
          </p:cNvPr>
          <p:cNvSpPr>
            <a:spLocks/>
          </p:cNvSpPr>
          <p:nvPr/>
        </p:nvSpPr>
        <p:spPr bwMode="auto">
          <a:xfrm>
            <a:off x="3314345" y="1735683"/>
            <a:ext cx="134386" cy="134386"/>
          </a:xfrm>
          <a:custGeom>
            <a:avLst/>
            <a:gdLst>
              <a:gd name="T0" fmla="*/ 69 w 480"/>
              <a:gd name="T1" fmla="*/ 228 h 478"/>
              <a:gd name="T2" fmla="*/ 69 w 480"/>
              <a:gd name="T3" fmla="*/ 72 h 478"/>
              <a:gd name="T4" fmla="*/ 408 w 480"/>
              <a:gd name="T5" fmla="*/ 72 h 478"/>
              <a:gd name="T6" fmla="*/ 408 w 480"/>
              <a:gd name="T7" fmla="*/ 408 h 478"/>
              <a:gd name="T8" fmla="*/ 262 w 480"/>
              <a:gd name="T9" fmla="*/ 408 h 478"/>
              <a:gd name="T10" fmla="*/ 272 w 480"/>
              <a:gd name="T11" fmla="*/ 475 h 478"/>
              <a:gd name="T12" fmla="*/ 272 w 480"/>
              <a:gd name="T13" fmla="*/ 478 h 478"/>
              <a:gd name="T14" fmla="*/ 480 w 480"/>
              <a:gd name="T15" fmla="*/ 478 h 478"/>
              <a:gd name="T16" fmla="*/ 480 w 480"/>
              <a:gd name="T17" fmla="*/ 0 h 478"/>
              <a:gd name="T18" fmla="*/ 0 w 480"/>
              <a:gd name="T19" fmla="*/ 0 h 478"/>
              <a:gd name="T20" fmla="*/ 0 w 480"/>
              <a:gd name="T21" fmla="*/ 220 h 478"/>
              <a:gd name="T22" fmla="*/ 17 w 480"/>
              <a:gd name="T23" fmla="*/ 220 h 478"/>
              <a:gd name="T24" fmla="*/ 69 w 480"/>
              <a:gd name="T25" fmla="*/ 228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0" h="478">
                <a:moveTo>
                  <a:pt x="69" y="228"/>
                </a:moveTo>
                <a:lnTo>
                  <a:pt x="69" y="72"/>
                </a:lnTo>
                <a:lnTo>
                  <a:pt x="408" y="72"/>
                </a:lnTo>
                <a:lnTo>
                  <a:pt x="408" y="408"/>
                </a:lnTo>
                <a:lnTo>
                  <a:pt x="262" y="408"/>
                </a:lnTo>
                <a:cubicBezTo>
                  <a:pt x="267" y="431"/>
                  <a:pt x="272" y="453"/>
                  <a:pt x="272" y="475"/>
                </a:cubicBezTo>
                <a:cubicBezTo>
                  <a:pt x="272" y="475"/>
                  <a:pt x="272" y="478"/>
                  <a:pt x="272" y="478"/>
                </a:cubicBezTo>
                <a:lnTo>
                  <a:pt x="480" y="478"/>
                </a:lnTo>
                <a:lnTo>
                  <a:pt x="480" y="0"/>
                </a:lnTo>
                <a:lnTo>
                  <a:pt x="0" y="0"/>
                </a:lnTo>
                <a:lnTo>
                  <a:pt x="0" y="220"/>
                </a:lnTo>
                <a:cubicBezTo>
                  <a:pt x="5" y="220"/>
                  <a:pt x="12" y="220"/>
                  <a:pt x="17" y="220"/>
                </a:cubicBezTo>
                <a:cubicBezTo>
                  <a:pt x="35" y="220"/>
                  <a:pt x="52" y="223"/>
                  <a:pt x="69" y="228"/>
                </a:cubicBezTo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51304"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39" name="Freeform 9">
            <a:extLst>
              <a:ext uri="{FF2B5EF4-FFF2-40B4-BE49-F238E27FC236}">
                <a16:creationId xmlns:a16="http://schemas.microsoft.com/office/drawing/2014/main" id="{54300B68-4EC2-4C4F-A0E8-F9DDCF27DE88}"/>
              </a:ext>
            </a:extLst>
          </p:cNvPr>
          <p:cNvSpPr>
            <a:spLocks/>
          </p:cNvSpPr>
          <p:nvPr/>
        </p:nvSpPr>
        <p:spPr bwMode="auto">
          <a:xfrm>
            <a:off x="3215579" y="1811782"/>
            <a:ext cx="181340" cy="113337"/>
          </a:xfrm>
          <a:custGeom>
            <a:avLst/>
            <a:gdLst>
              <a:gd name="T0" fmla="*/ 647 w 647"/>
              <a:gd name="T1" fmla="*/ 334 h 408"/>
              <a:gd name="T2" fmla="*/ 573 w 647"/>
              <a:gd name="T3" fmla="*/ 257 h 408"/>
              <a:gd name="T4" fmla="*/ 563 w 647"/>
              <a:gd name="T5" fmla="*/ 257 h 408"/>
              <a:gd name="T6" fmla="*/ 571 w 647"/>
              <a:gd name="T7" fmla="*/ 203 h 408"/>
              <a:gd name="T8" fmla="*/ 370 w 647"/>
              <a:gd name="T9" fmla="*/ 0 h 408"/>
              <a:gd name="T10" fmla="*/ 180 w 647"/>
              <a:gd name="T11" fmla="*/ 138 h 408"/>
              <a:gd name="T12" fmla="*/ 135 w 647"/>
              <a:gd name="T13" fmla="*/ 131 h 408"/>
              <a:gd name="T14" fmla="*/ 0 w 647"/>
              <a:gd name="T15" fmla="*/ 269 h 408"/>
              <a:gd name="T16" fmla="*/ 135 w 647"/>
              <a:gd name="T17" fmla="*/ 408 h 408"/>
              <a:gd name="T18" fmla="*/ 580 w 647"/>
              <a:gd name="T19" fmla="*/ 408 h 408"/>
              <a:gd name="T20" fmla="*/ 647 w 647"/>
              <a:gd name="T21" fmla="*/ 334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47" h="408">
                <a:moveTo>
                  <a:pt x="647" y="334"/>
                </a:moveTo>
                <a:cubicBezTo>
                  <a:pt x="647" y="292"/>
                  <a:pt x="613" y="257"/>
                  <a:pt x="573" y="257"/>
                </a:cubicBezTo>
                <a:cubicBezTo>
                  <a:pt x="571" y="257"/>
                  <a:pt x="568" y="257"/>
                  <a:pt x="563" y="257"/>
                </a:cubicBezTo>
                <a:cubicBezTo>
                  <a:pt x="568" y="240"/>
                  <a:pt x="571" y="222"/>
                  <a:pt x="571" y="203"/>
                </a:cubicBezTo>
                <a:cubicBezTo>
                  <a:pt x="571" y="91"/>
                  <a:pt x="482" y="0"/>
                  <a:pt x="370" y="0"/>
                </a:cubicBezTo>
                <a:cubicBezTo>
                  <a:pt x="281" y="0"/>
                  <a:pt x="207" y="57"/>
                  <a:pt x="180" y="138"/>
                </a:cubicBezTo>
                <a:cubicBezTo>
                  <a:pt x="165" y="133"/>
                  <a:pt x="150" y="131"/>
                  <a:pt x="135" y="131"/>
                </a:cubicBezTo>
                <a:cubicBezTo>
                  <a:pt x="59" y="131"/>
                  <a:pt x="0" y="193"/>
                  <a:pt x="0" y="269"/>
                </a:cubicBezTo>
                <a:cubicBezTo>
                  <a:pt x="0" y="346"/>
                  <a:pt x="61" y="408"/>
                  <a:pt x="135" y="408"/>
                </a:cubicBezTo>
                <a:lnTo>
                  <a:pt x="580" y="408"/>
                </a:lnTo>
                <a:cubicBezTo>
                  <a:pt x="617" y="405"/>
                  <a:pt x="647" y="373"/>
                  <a:pt x="647" y="334"/>
                </a:cubicBezTo>
                <a:close/>
              </a:path>
            </a:pathLst>
          </a:custGeom>
          <a:solidFill>
            <a:schemeClr val="bg1"/>
          </a:solidFill>
          <a:ln w="0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51304"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40" name="DeveloperTools_EC7A" title="Icon of a wrench and a screwdriver">
            <a:extLst>
              <a:ext uri="{FF2B5EF4-FFF2-40B4-BE49-F238E27FC236}">
                <a16:creationId xmlns:a16="http://schemas.microsoft.com/office/drawing/2014/main" id="{D8C0797C-1ED2-4F78-96BB-95B89785967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150815" y="5535615"/>
            <a:ext cx="236752" cy="373041"/>
          </a:xfrm>
          <a:custGeom>
            <a:avLst/>
            <a:gdLst>
              <a:gd name="T0" fmla="*/ 765 w 2384"/>
              <a:gd name="T1" fmla="*/ 958 h 3756"/>
              <a:gd name="T2" fmla="*/ 765 w 2384"/>
              <a:gd name="T3" fmla="*/ 3500 h 3756"/>
              <a:gd name="T4" fmla="*/ 509 w 2384"/>
              <a:gd name="T5" fmla="*/ 3756 h 3756"/>
              <a:gd name="T6" fmla="*/ 509 w 2384"/>
              <a:gd name="T7" fmla="*/ 3756 h 3756"/>
              <a:gd name="T8" fmla="*/ 253 w 2384"/>
              <a:gd name="T9" fmla="*/ 3500 h 3756"/>
              <a:gd name="T10" fmla="*/ 253 w 2384"/>
              <a:gd name="T11" fmla="*/ 958 h 3756"/>
              <a:gd name="T12" fmla="*/ 0 w 2384"/>
              <a:gd name="T13" fmla="*/ 518 h 3756"/>
              <a:gd name="T14" fmla="*/ 509 w 2384"/>
              <a:gd name="T15" fmla="*/ 9 h 3756"/>
              <a:gd name="T16" fmla="*/ 1018 w 2384"/>
              <a:gd name="T17" fmla="*/ 518 h 3756"/>
              <a:gd name="T18" fmla="*/ 765 w 2384"/>
              <a:gd name="T19" fmla="*/ 958 h 3756"/>
              <a:gd name="T20" fmla="*/ 1503 w 2384"/>
              <a:gd name="T21" fmla="*/ 2012 h 3756"/>
              <a:gd name="T22" fmla="*/ 1503 w 2384"/>
              <a:gd name="T23" fmla="*/ 3500 h 3756"/>
              <a:gd name="T24" fmla="*/ 1759 w 2384"/>
              <a:gd name="T25" fmla="*/ 3756 h 3756"/>
              <a:gd name="T26" fmla="*/ 1759 w 2384"/>
              <a:gd name="T27" fmla="*/ 3756 h 3756"/>
              <a:gd name="T28" fmla="*/ 2015 w 2384"/>
              <a:gd name="T29" fmla="*/ 3500 h 3756"/>
              <a:gd name="T30" fmla="*/ 2015 w 2384"/>
              <a:gd name="T31" fmla="*/ 2012 h 3756"/>
              <a:gd name="T32" fmla="*/ 509 w 2384"/>
              <a:gd name="T33" fmla="*/ 0 h 3756"/>
              <a:gd name="T34" fmla="*/ 509 w 2384"/>
              <a:gd name="T35" fmla="*/ 509 h 3756"/>
              <a:gd name="T36" fmla="*/ 1134 w 2384"/>
              <a:gd name="T37" fmla="*/ 2012 h 3756"/>
              <a:gd name="T38" fmla="*/ 2384 w 2384"/>
              <a:gd name="T39" fmla="*/ 2012 h 3756"/>
              <a:gd name="T40" fmla="*/ 1759 w 2384"/>
              <a:gd name="T41" fmla="*/ 2012 h 3756"/>
              <a:gd name="T42" fmla="*/ 1759 w 2384"/>
              <a:gd name="T43" fmla="*/ 711 h 3756"/>
              <a:gd name="T44" fmla="*/ 2015 w 2384"/>
              <a:gd name="T45" fmla="*/ 9 h 3756"/>
              <a:gd name="T46" fmla="*/ 1503 w 2384"/>
              <a:gd name="T47" fmla="*/ 9 h 3756"/>
              <a:gd name="T48" fmla="*/ 1503 w 2384"/>
              <a:gd name="T49" fmla="*/ 510 h 3756"/>
              <a:gd name="T50" fmla="*/ 1759 w 2384"/>
              <a:gd name="T51" fmla="*/ 756 h 3756"/>
              <a:gd name="T52" fmla="*/ 2015 w 2384"/>
              <a:gd name="T53" fmla="*/ 510 h 3756"/>
              <a:gd name="T54" fmla="*/ 2015 w 2384"/>
              <a:gd name="T55" fmla="*/ 9 h 3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384" h="3756">
                <a:moveTo>
                  <a:pt x="765" y="958"/>
                </a:moveTo>
                <a:cubicBezTo>
                  <a:pt x="765" y="3500"/>
                  <a:pt x="765" y="3500"/>
                  <a:pt x="765" y="3500"/>
                </a:cubicBezTo>
                <a:cubicBezTo>
                  <a:pt x="765" y="3641"/>
                  <a:pt x="650" y="3756"/>
                  <a:pt x="509" y="3756"/>
                </a:cubicBezTo>
                <a:cubicBezTo>
                  <a:pt x="509" y="3756"/>
                  <a:pt x="509" y="3756"/>
                  <a:pt x="509" y="3756"/>
                </a:cubicBezTo>
                <a:cubicBezTo>
                  <a:pt x="368" y="3756"/>
                  <a:pt x="253" y="3641"/>
                  <a:pt x="253" y="3500"/>
                </a:cubicBezTo>
                <a:cubicBezTo>
                  <a:pt x="253" y="958"/>
                  <a:pt x="253" y="958"/>
                  <a:pt x="253" y="958"/>
                </a:cubicBezTo>
                <a:cubicBezTo>
                  <a:pt x="102" y="869"/>
                  <a:pt x="0" y="706"/>
                  <a:pt x="0" y="518"/>
                </a:cubicBezTo>
                <a:cubicBezTo>
                  <a:pt x="0" y="237"/>
                  <a:pt x="228" y="9"/>
                  <a:pt x="509" y="9"/>
                </a:cubicBezTo>
                <a:cubicBezTo>
                  <a:pt x="790" y="9"/>
                  <a:pt x="1018" y="237"/>
                  <a:pt x="1018" y="518"/>
                </a:cubicBezTo>
                <a:cubicBezTo>
                  <a:pt x="1018" y="706"/>
                  <a:pt x="916" y="869"/>
                  <a:pt x="765" y="958"/>
                </a:cubicBezTo>
                <a:close/>
                <a:moveTo>
                  <a:pt x="1503" y="2012"/>
                </a:moveTo>
                <a:cubicBezTo>
                  <a:pt x="1503" y="3500"/>
                  <a:pt x="1503" y="3500"/>
                  <a:pt x="1503" y="3500"/>
                </a:cubicBezTo>
                <a:cubicBezTo>
                  <a:pt x="1503" y="3641"/>
                  <a:pt x="1618" y="3756"/>
                  <a:pt x="1759" y="3756"/>
                </a:cubicBezTo>
                <a:cubicBezTo>
                  <a:pt x="1759" y="3756"/>
                  <a:pt x="1759" y="3756"/>
                  <a:pt x="1759" y="3756"/>
                </a:cubicBezTo>
                <a:cubicBezTo>
                  <a:pt x="1900" y="3756"/>
                  <a:pt x="2015" y="3641"/>
                  <a:pt x="2015" y="3500"/>
                </a:cubicBezTo>
                <a:cubicBezTo>
                  <a:pt x="2015" y="2012"/>
                  <a:pt x="2015" y="2012"/>
                  <a:pt x="2015" y="2012"/>
                </a:cubicBezTo>
                <a:moveTo>
                  <a:pt x="509" y="0"/>
                </a:moveTo>
                <a:cubicBezTo>
                  <a:pt x="509" y="509"/>
                  <a:pt x="509" y="509"/>
                  <a:pt x="509" y="509"/>
                </a:cubicBezTo>
                <a:moveTo>
                  <a:pt x="1134" y="2012"/>
                </a:moveTo>
                <a:cubicBezTo>
                  <a:pt x="2384" y="2012"/>
                  <a:pt x="2384" y="2012"/>
                  <a:pt x="2384" y="2012"/>
                </a:cubicBezTo>
                <a:moveTo>
                  <a:pt x="1759" y="2012"/>
                </a:moveTo>
                <a:cubicBezTo>
                  <a:pt x="1759" y="711"/>
                  <a:pt x="1759" y="711"/>
                  <a:pt x="1759" y="711"/>
                </a:cubicBezTo>
                <a:moveTo>
                  <a:pt x="2015" y="9"/>
                </a:moveTo>
                <a:cubicBezTo>
                  <a:pt x="1503" y="9"/>
                  <a:pt x="1503" y="9"/>
                  <a:pt x="1503" y="9"/>
                </a:cubicBezTo>
                <a:cubicBezTo>
                  <a:pt x="1503" y="510"/>
                  <a:pt x="1503" y="510"/>
                  <a:pt x="1503" y="510"/>
                </a:cubicBezTo>
                <a:cubicBezTo>
                  <a:pt x="1759" y="756"/>
                  <a:pt x="1759" y="756"/>
                  <a:pt x="1759" y="756"/>
                </a:cubicBezTo>
                <a:cubicBezTo>
                  <a:pt x="2015" y="510"/>
                  <a:pt x="2015" y="510"/>
                  <a:pt x="2015" y="510"/>
                </a:cubicBezTo>
                <a:lnTo>
                  <a:pt x="2015" y="9"/>
                </a:lnTo>
                <a:close/>
              </a:path>
            </a:pathLst>
          </a:custGeom>
          <a:noFill/>
          <a:ln w="15875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51304"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7D11BF4-D4BA-4375-BEDE-EC18BD9519A0}"/>
              </a:ext>
            </a:extLst>
          </p:cNvPr>
          <p:cNvSpPr/>
          <p:nvPr/>
        </p:nvSpPr>
        <p:spPr bwMode="auto">
          <a:xfrm>
            <a:off x="4477701" y="3666204"/>
            <a:ext cx="4507583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Bing Spell Check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F0A18A8-A582-4374-88AD-EF77697683C4}"/>
              </a:ext>
            </a:extLst>
          </p:cNvPr>
          <p:cNvSpPr/>
          <p:nvPr/>
        </p:nvSpPr>
        <p:spPr bwMode="auto">
          <a:xfrm>
            <a:off x="4477701" y="4043438"/>
            <a:ext cx="4507583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Sentiment Analysis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A75A077-4176-4BD3-9857-C011FCE9C318}"/>
              </a:ext>
            </a:extLst>
          </p:cNvPr>
          <p:cNvSpPr/>
          <p:nvPr/>
        </p:nvSpPr>
        <p:spPr bwMode="auto">
          <a:xfrm>
            <a:off x="4477701" y="4420670"/>
            <a:ext cx="4507583" cy="373041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FFFFFF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304">
              <a:lnSpc>
                <a:spcPct val="90000"/>
              </a:lnSpc>
              <a:spcBef>
                <a:spcPct val="20000"/>
              </a:spcBef>
              <a:buSzPct val="90000"/>
              <a:defRPr/>
            </a:pPr>
            <a:r>
              <a:rPr lang="en-US" sz="1632" kern="0">
                <a:solidFill>
                  <a:srgbClr val="505050"/>
                </a:solidFill>
                <a:latin typeface="Segoe UI"/>
              </a:rPr>
              <a:t>Language Translation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2C44EACA-EB62-4535-B87A-C4445B4979E9}"/>
              </a:ext>
            </a:extLst>
          </p:cNvPr>
          <p:cNvSpPr txBox="1">
            <a:spLocks/>
          </p:cNvSpPr>
          <p:nvPr/>
        </p:nvSpPr>
        <p:spPr>
          <a:xfrm>
            <a:off x="881" y="17809"/>
            <a:ext cx="11812976" cy="906698"/>
          </a:xfrm>
          <a:prstGeom prst="rect">
            <a:avLst/>
          </a:prstGeom>
        </p:spPr>
        <p:txBody>
          <a:bodyPr vert="horz" lIns="93260" tIns="46630" rIns="93260" bIns="4663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32597">
              <a:defRPr/>
            </a:pPr>
            <a:r>
              <a:rPr lang="en-US" sz="4488" cap="all">
                <a:solidFill>
                  <a:prstClr val="black"/>
                </a:solidFill>
                <a:latin typeface="Segoe UI Semibold"/>
                <a:cs typeface="Segoe UI Semibold"/>
              </a:rPr>
              <a:t>Technical Stack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D2ACA54-C9B1-4940-82BB-8878B98C8A3F}"/>
              </a:ext>
            </a:extLst>
          </p:cNvPr>
          <p:cNvCxnSpPr>
            <a:cxnSpLocks/>
          </p:cNvCxnSpPr>
          <p:nvPr/>
        </p:nvCxnSpPr>
        <p:spPr>
          <a:xfrm>
            <a:off x="3179373" y="732652"/>
            <a:ext cx="624611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30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4="http://schemas.microsoft.com/office/drawing/2010/main" xmlns:a16="http://schemas.microsoft.com/office/drawing/2014/main"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BD03B-F276-42E4-86C2-3FA845A4B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" y="0"/>
            <a:ext cx="12434711" cy="892918"/>
          </a:xfrm>
        </p:spPr>
        <p:txBody>
          <a:bodyPr/>
          <a:lstStyle/>
          <a:p>
            <a:r>
              <a:rPr lang="en-US">
                <a:latin typeface="Segoe UI"/>
                <a:cs typeface="Segoe UI"/>
              </a:rPr>
              <a:t>LUIS </a:t>
            </a:r>
            <a:r>
              <a:rPr lang="en-US">
                <a:latin typeface="Segoe UI Semibold"/>
                <a:cs typeface="Segoe UI Semibold"/>
              </a:rPr>
              <a:t>Schema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F48D880-E8F8-4DF3-8964-9FFF64D77C6B}"/>
              </a:ext>
            </a:extLst>
          </p:cNvPr>
          <p:cNvSpPr/>
          <p:nvPr/>
        </p:nvSpPr>
        <p:spPr>
          <a:xfrm>
            <a:off x="3576110" y="4255612"/>
            <a:ext cx="1660316" cy="46630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Search &amp; Browse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51C9046-BCC8-4EBE-BAD7-08B20EA8D78B}"/>
              </a:ext>
            </a:extLst>
          </p:cNvPr>
          <p:cNvSpPr/>
          <p:nvPr/>
        </p:nvSpPr>
        <p:spPr>
          <a:xfrm>
            <a:off x="3602253" y="4804049"/>
            <a:ext cx="1660316" cy="46630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Ordering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DF19934-B938-454A-8CF5-AFCABB4E9BAD}"/>
              </a:ext>
            </a:extLst>
          </p:cNvPr>
          <p:cNvSpPr/>
          <p:nvPr/>
        </p:nvSpPr>
        <p:spPr>
          <a:xfrm>
            <a:off x="3627687" y="5352486"/>
            <a:ext cx="1660316" cy="46630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Shipping &amp; Delivery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8C0F8B7-7083-455F-A641-7A225E404406}"/>
              </a:ext>
            </a:extLst>
          </p:cNvPr>
          <p:cNvSpPr/>
          <p:nvPr/>
        </p:nvSpPr>
        <p:spPr>
          <a:xfrm>
            <a:off x="608031" y="1682296"/>
            <a:ext cx="1660316" cy="678257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632">
                <a:solidFill>
                  <a:prstClr val="white"/>
                </a:solidFill>
                <a:latin typeface="Segoe UI"/>
                <a:cs typeface="Segoe UI"/>
              </a:rPr>
              <a:t>Shopping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72645EC-B5C5-4F35-899F-ADD38D5ECFB7}"/>
              </a:ext>
            </a:extLst>
          </p:cNvPr>
          <p:cNvSpPr/>
          <p:nvPr/>
        </p:nvSpPr>
        <p:spPr>
          <a:xfrm>
            <a:off x="608030" y="2706747"/>
            <a:ext cx="1660316" cy="678257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632">
                <a:solidFill>
                  <a:prstClr val="white"/>
                </a:solidFill>
                <a:latin typeface="Segoe UI"/>
                <a:cs typeface="Segoe UI"/>
              </a:rPr>
              <a:t>Support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FC2D9D-B431-4CF0-A517-BEB41635252E}"/>
              </a:ext>
            </a:extLst>
          </p:cNvPr>
          <p:cNvSpPr/>
          <p:nvPr/>
        </p:nvSpPr>
        <p:spPr>
          <a:xfrm>
            <a:off x="608030" y="3731198"/>
            <a:ext cx="1660316" cy="678257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632">
                <a:solidFill>
                  <a:prstClr val="white"/>
                </a:solidFill>
                <a:latin typeface="Segoe UI"/>
                <a:cs typeface="Segoe UI"/>
              </a:rPr>
              <a:t>Feedback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3022FA6-D477-41E4-9C71-F3FA70EDB0FF}"/>
              </a:ext>
            </a:extLst>
          </p:cNvPr>
          <p:cNvSpPr/>
          <p:nvPr/>
        </p:nvSpPr>
        <p:spPr>
          <a:xfrm>
            <a:off x="3653122" y="964991"/>
            <a:ext cx="1660316" cy="4663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Add to cart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A01D4E9-BC3A-44A5-AA20-38B60B147218}"/>
              </a:ext>
            </a:extLst>
          </p:cNvPr>
          <p:cNvSpPr/>
          <p:nvPr/>
        </p:nvSpPr>
        <p:spPr>
          <a:xfrm>
            <a:off x="3653122" y="1513428"/>
            <a:ext cx="1660316" cy="4663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Buy Item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0AF2BE2-C918-4F74-BA6A-3DD181380A63}"/>
              </a:ext>
            </a:extLst>
          </p:cNvPr>
          <p:cNvCxnSpPr>
            <a:stCxn id="8" idx="6"/>
            <a:endCxn id="11" idx="2"/>
          </p:cNvCxnSpPr>
          <p:nvPr/>
        </p:nvCxnSpPr>
        <p:spPr>
          <a:xfrm flipV="1">
            <a:off x="2268347" y="1198142"/>
            <a:ext cx="1384774" cy="823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444FA44-2FA0-4B92-BA30-7B2DCC93E990}"/>
              </a:ext>
            </a:extLst>
          </p:cNvPr>
          <p:cNvCxnSpPr>
            <a:stCxn id="8" idx="6"/>
            <a:endCxn id="12" idx="2"/>
          </p:cNvCxnSpPr>
          <p:nvPr/>
        </p:nvCxnSpPr>
        <p:spPr>
          <a:xfrm flipV="1">
            <a:off x="2268347" y="1746579"/>
            <a:ext cx="1384774" cy="27484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2C823DA-E2CC-445A-B73A-10B37CE64494}"/>
              </a:ext>
            </a:extLst>
          </p:cNvPr>
          <p:cNvCxnSpPr>
            <a:cxnSpLocks/>
            <a:stCxn id="10" idx="6"/>
            <a:endCxn id="4" idx="2"/>
          </p:cNvCxnSpPr>
          <p:nvPr/>
        </p:nvCxnSpPr>
        <p:spPr>
          <a:xfrm>
            <a:off x="2268346" y="4070327"/>
            <a:ext cx="1307764" cy="4184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C4F9D6D-E18A-4E9C-8BA8-A15B4561112B}"/>
              </a:ext>
            </a:extLst>
          </p:cNvPr>
          <p:cNvCxnSpPr>
            <a:cxnSpLocks/>
            <a:stCxn id="10" idx="6"/>
            <a:endCxn id="5" idx="2"/>
          </p:cNvCxnSpPr>
          <p:nvPr/>
        </p:nvCxnSpPr>
        <p:spPr>
          <a:xfrm>
            <a:off x="2268346" y="4070327"/>
            <a:ext cx="1333906" cy="9668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46D9E38-11FE-4079-9377-FE5D92CE9C99}"/>
              </a:ext>
            </a:extLst>
          </p:cNvPr>
          <p:cNvCxnSpPr>
            <a:cxnSpLocks/>
            <a:stCxn id="10" idx="6"/>
            <a:endCxn id="6" idx="2"/>
          </p:cNvCxnSpPr>
          <p:nvPr/>
        </p:nvCxnSpPr>
        <p:spPr>
          <a:xfrm>
            <a:off x="2268346" y="4070327"/>
            <a:ext cx="1359341" cy="15153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FD5C532-090B-4AB5-9BE2-5270EC2D637C}"/>
              </a:ext>
            </a:extLst>
          </p:cNvPr>
          <p:cNvCxnSpPr>
            <a:cxnSpLocks/>
            <a:stCxn id="10" idx="6"/>
            <a:endCxn id="7" idx="2"/>
          </p:cNvCxnSpPr>
          <p:nvPr/>
        </p:nvCxnSpPr>
        <p:spPr>
          <a:xfrm>
            <a:off x="2268346" y="4070327"/>
            <a:ext cx="1384775" cy="206374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84C16AD3-CCEE-4073-875C-3CF5870E7E55}"/>
              </a:ext>
            </a:extLst>
          </p:cNvPr>
          <p:cNvSpPr/>
          <p:nvPr/>
        </p:nvSpPr>
        <p:spPr>
          <a:xfrm>
            <a:off x="3653122" y="2061865"/>
            <a:ext cx="1660316" cy="4663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Find Item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0AE5D89-3B43-45BA-8D63-DD9347FA366B}"/>
              </a:ext>
            </a:extLst>
          </p:cNvPr>
          <p:cNvCxnSpPr>
            <a:cxnSpLocks/>
            <a:stCxn id="8" idx="6"/>
            <a:endCxn id="34" idx="2"/>
          </p:cNvCxnSpPr>
          <p:nvPr/>
        </p:nvCxnSpPr>
        <p:spPr>
          <a:xfrm>
            <a:off x="2268347" y="2021425"/>
            <a:ext cx="1384774" cy="2735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4142AD00-4DA1-4127-9DD1-71B6F8F7AB5D}"/>
              </a:ext>
            </a:extLst>
          </p:cNvPr>
          <p:cNvSpPr/>
          <p:nvPr/>
        </p:nvSpPr>
        <p:spPr>
          <a:xfrm rot="16200000">
            <a:off x="1230469" y="3760873"/>
            <a:ext cx="363153" cy="1660315"/>
          </a:xfrm>
          <a:prstGeom prst="lef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>
              <a:solidFill>
                <a:prstClr val="black"/>
              </a:solidFill>
              <a:latin typeface="Segoe UI"/>
              <a:cs typeface="Segoe UI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E08E921-5CC5-48AA-B9DC-038A2DE1B9A6}"/>
              </a:ext>
            </a:extLst>
          </p:cNvPr>
          <p:cNvSpPr txBox="1"/>
          <p:nvPr/>
        </p:nvSpPr>
        <p:spPr>
          <a:xfrm>
            <a:off x="387950" y="4864216"/>
            <a:ext cx="1946454" cy="376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>
                <a:solidFill>
                  <a:prstClr val="black"/>
                </a:solidFill>
                <a:latin typeface="Segoe UI"/>
                <a:cs typeface="Segoe UI"/>
              </a:rPr>
              <a:t>Top Level Intents</a:t>
            </a:r>
          </a:p>
        </p:txBody>
      </p:sp>
      <p:sp>
        <p:nvSpPr>
          <p:cNvPr id="41" name="Right Brace 40">
            <a:extLst>
              <a:ext uri="{FF2B5EF4-FFF2-40B4-BE49-F238E27FC236}">
                <a16:creationId xmlns:a16="http://schemas.microsoft.com/office/drawing/2014/main" id="{79CB0EA7-88E5-4763-B371-2C0E875705F8}"/>
              </a:ext>
            </a:extLst>
          </p:cNvPr>
          <p:cNvSpPr/>
          <p:nvPr/>
        </p:nvSpPr>
        <p:spPr>
          <a:xfrm rot="5400000">
            <a:off x="4338193" y="5658991"/>
            <a:ext cx="254343" cy="1609448"/>
          </a:xfrm>
          <a:prstGeom prst="rightBrace">
            <a:avLst>
              <a:gd name="adj1" fmla="val 8333"/>
              <a:gd name="adj2" fmla="val 50467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32563">
              <a:defRPr/>
            </a:pPr>
            <a:endParaRPr lang="en-US">
              <a:solidFill>
                <a:prstClr val="black"/>
              </a:solidFill>
              <a:latin typeface="Segoe UI"/>
              <a:cs typeface="Segoe UI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9E40F74-675F-48E5-825A-FEF1B4527480}"/>
              </a:ext>
            </a:extLst>
          </p:cNvPr>
          <p:cNvSpPr txBox="1"/>
          <p:nvPr/>
        </p:nvSpPr>
        <p:spPr>
          <a:xfrm>
            <a:off x="2997629" y="6614502"/>
            <a:ext cx="2971299" cy="376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>
                <a:solidFill>
                  <a:prstClr val="black"/>
                </a:solidFill>
                <a:latin typeface="Segoe UI"/>
                <a:cs typeface="Segoe UI"/>
              </a:rPr>
              <a:t>Child Level Intents</a:t>
            </a:r>
          </a:p>
        </p:txBody>
      </p:sp>
      <p:sp>
        <p:nvSpPr>
          <p:cNvPr id="3" name="Callout: Bent Line with Accent Bar 2">
            <a:extLst>
              <a:ext uri="{FF2B5EF4-FFF2-40B4-BE49-F238E27FC236}">
                <a16:creationId xmlns:a16="http://schemas.microsoft.com/office/drawing/2014/main" id="{578C3146-E6B1-4BD4-8E18-E91E21B14342}"/>
              </a:ext>
            </a:extLst>
          </p:cNvPr>
          <p:cNvSpPr/>
          <p:nvPr/>
        </p:nvSpPr>
        <p:spPr>
          <a:xfrm>
            <a:off x="6942670" y="728482"/>
            <a:ext cx="4236282" cy="515759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96580"/>
              <a:gd name="adj6" fmla="val -40220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Please add pizza cheese to my cart.</a:t>
            </a:r>
          </a:p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Can you add tide laundry powder to my cart?</a:t>
            </a:r>
          </a:p>
        </p:txBody>
      </p:sp>
      <p:sp>
        <p:nvSpPr>
          <p:cNvPr id="25" name="Callout: Bent Line with Accent Bar 24">
            <a:extLst>
              <a:ext uri="{FF2B5EF4-FFF2-40B4-BE49-F238E27FC236}">
                <a16:creationId xmlns:a16="http://schemas.microsoft.com/office/drawing/2014/main" id="{79D895AB-0261-49DF-91C2-0A0103834C3A}"/>
              </a:ext>
            </a:extLst>
          </p:cNvPr>
          <p:cNvSpPr/>
          <p:nvPr/>
        </p:nvSpPr>
        <p:spPr>
          <a:xfrm>
            <a:off x="6942671" y="1567540"/>
            <a:ext cx="4236282" cy="394965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8917"/>
              <a:gd name="adj6" fmla="val -40464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 b="1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I am looking for a red jacket for men.</a:t>
            </a:r>
          </a:p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 b="1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Can you find a wireless mouse for me?</a:t>
            </a:r>
          </a:p>
        </p:txBody>
      </p:sp>
      <p:sp>
        <p:nvSpPr>
          <p:cNvPr id="26" name="Callout: Bent Line with Accent Bar 25">
            <a:extLst>
              <a:ext uri="{FF2B5EF4-FFF2-40B4-BE49-F238E27FC236}">
                <a16:creationId xmlns:a16="http://schemas.microsoft.com/office/drawing/2014/main" id="{C1B25315-0DAC-4818-B2CE-700A545588D5}"/>
              </a:ext>
            </a:extLst>
          </p:cNvPr>
          <p:cNvSpPr/>
          <p:nvPr/>
        </p:nvSpPr>
        <p:spPr>
          <a:xfrm>
            <a:off x="6948322" y="5107757"/>
            <a:ext cx="4236282" cy="264741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6632"/>
              <a:gd name="adj6" fmla="val -41663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 b="1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I've received my phone with broken packaging. </a:t>
            </a:r>
          </a:p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 b="1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Thanks for the timely delivery of my laptop.</a:t>
            </a:r>
          </a:p>
        </p:txBody>
      </p:sp>
      <p:sp>
        <p:nvSpPr>
          <p:cNvPr id="27" name="Callout: Bent Line with Accent Bar 26">
            <a:extLst>
              <a:ext uri="{FF2B5EF4-FFF2-40B4-BE49-F238E27FC236}">
                <a16:creationId xmlns:a16="http://schemas.microsoft.com/office/drawing/2014/main" id="{619B945D-3110-4B4A-B3BF-F602E3BB74DF}"/>
              </a:ext>
            </a:extLst>
          </p:cNvPr>
          <p:cNvSpPr/>
          <p:nvPr/>
        </p:nvSpPr>
        <p:spPr>
          <a:xfrm>
            <a:off x="6942673" y="5873622"/>
            <a:ext cx="4236282" cy="424415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8305"/>
              <a:gd name="adj6" fmla="val -40684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I have not received my refund even after 10 days. Can you please look into it?</a:t>
            </a:r>
          </a:p>
          <a:p>
            <a:pPr marL="349724" indent="-349724" defTabSz="932563">
              <a:buFontTx/>
              <a:buAutoNum type="arabicPeriod"/>
              <a:defRPr/>
            </a:pPr>
            <a:r>
              <a:rPr lang="en-US" sz="1122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I requested to return my broken toy, but no one has come to pick it up.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DBF7C00-8794-4605-91F3-52945093C479}"/>
              </a:ext>
            </a:extLst>
          </p:cNvPr>
          <p:cNvSpPr/>
          <p:nvPr/>
        </p:nvSpPr>
        <p:spPr>
          <a:xfrm>
            <a:off x="3620620" y="2610301"/>
            <a:ext cx="1660316" cy="46630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Track Order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91C2DFA-9838-43B1-8F4C-C7DA984BB4D7}"/>
              </a:ext>
            </a:extLst>
          </p:cNvPr>
          <p:cNvCxnSpPr>
            <a:cxnSpLocks/>
            <a:stCxn id="9" idx="6"/>
            <a:endCxn id="36" idx="2"/>
          </p:cNvCxnSpPr>
          <p:nvPr/>
        </p:nvCxnSpPr>
        <p:spPr>
          <a:xfrm flipV="1">
            <a:off x="2268346" y="2843452"/>
            <a:ext cx="1352274" cy="2024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892F29CA-E303-4907-901D-66E8C7D5E133}"/>
              </a:ext>
            </a:extLst>
          </p:cNvPr>
          <p:cNvSpPr/>
          <p:nvPr/>
        </p:nvSpPr>
        <p:spPr>
          <a:xfrm>
            <a:off x="3614971" y="3158738"/>
            <a:ext cx="1660316" cy="46630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Connect with Human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9339E17-FFEC-4F72-A72A-E3E2562031B6}"/>
              </a:ext>
            </a:extLst>
          </p:cNvPr>
          <p:cNvCxnSpPr>
            <a:cxnSpLocks/>
            <a:stCxn id="9" idx="6"/>
            <a:endCxn id="43" idx="2"/>
          </p:cNvCxnSpPr>
          <p:nvPr/>
        </p:nvCxnSpPr>
        <p:spPr>
          <a:xfrm>
            <a:off x="2268345" y="3045875"/>
            <a:ext cx="1346625" cy="34601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Callout: Bent Line with Accent Bar 44">
            <a:extLst>
              <a:ext uri="{FF2B5EF4-FFF2-40B4-BE49-F238E27FC236}">
                <a16:creationId xmlns:a16="http://schemas.microsoft.com/office/drawing/2014/main" id="{42B26189-4C68-4809-8712-D999FF0B19BA}"/>
              </a:ext>
            </a:extLst>
          </p:cNvPr>
          <p:cNvSpPr/>
          <p:nvPr/>
        </p:nvSpPr>
        <p:spPr>
          <a:xfrm>
            <a:off x="6948322" y="2356338"/>
            <a:ext cx="4236282" cy="319035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5772"/>
              <a:gd name="adj6" fmla="val -41705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 b="1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Where is my order 456378?</a:t>
            </a:r>
          </a:p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 b="1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Can you please track my order 783275832?</a:t>
            </a:r>
          </a:p>
        </p:txBody>
      </p:sp>
      <p:sp>
        <p:nvSpPr>
          <p:cNvPr id="47" name="Callout: Bent Line with Accent Bar 46">
            <a:extLst>
              <a:ext uri="{FF2B5EF4-FFF2-40B4-BE49-F238E27FC236}">
                <a16:creationId xmlns:a16="http://schemas.microsoft.com/office/drawing/2014/main" id="{88EE41BD-52F6-4BAB-B5C0-61C547870053}"/>
              </a:ext>
            </a:extLst>
          </p:cNvPr>
          <p:cNvSpPr/>
          <p:nvPr/>
        </p:nvSpPr>
        <p:spPr>
          <a:xfrm>
            <a:off x="6942673" y="3068072"/>
            <a:ext cx="4236282" cy="324214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0231"/>
              <a:gd name="adj6" fmla="val -40986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This is not helping. </a:t>
            </a:r>
          </a:p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Can you connect me to a customer service agent?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F18C73-C880-4EBE-87BE-A71E0A790CDF}"/>
              </a:ext>
            </a:extLst>
          </p:cNvPr>
          <p:cNvSpPr/>
          <p:nvPr/>
        </p:nvSpPr>
        <p:spPr>
          <a:xfrm>
            <a:off x="3580350" y="3707175"/>
            <a:ext cx="1660316" cy="46630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Policy / Rules</a:t>
            </a:r>
          </a:p>
        </p:txBody>
      </p:sp>
      <p:sp>
        <p:nvSpPr>
          <p:cNvPr id="46" name="Callout: Bent Line with Accent Bar 45">
            <a:extLst>
              <a:ext uri="{FF2B5EF4-FFF2-40B4-BE49-F238E27FC236}">
                <a16:creationId xmlns:a16="http://schemas.microsoft.com/office/drawing/2014/main" id="{78922C0A-25B6-4C77-B229-0A33333E55CB}"/>
              </a:ext>
            </a:extLst>
          </p:cNvPr>
          <p:cNvSpPr/>
          <p:nvPr/>
        </p:nvSpPr>
        <p:spPr>
          <a:xfrm>
            <a:off x="6942672" y="3773614"/>
            <a:ext cx="4236282" cy="324214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1515"/>
              <a:gd name="adj6" fmla="val -42939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 b="1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What is the return policy?</a:t>
            </a:r>
          </a:p>
          <a:p>
            <a:pPr marL="349724" indent="-349724" defTabSz="932563">
              <a:buFont typeface="+mj-lt"/>
              <a:buAutoNum type="arabicPeriod"/>
              <a:defRPr/>
            </a:pPr>
            <a:r>
              <a:rPr lang="en-US" sz="1122" b="1">
                <a:solidFill>
                  <a:prstClr val="black">
                    <a:lumMod val="50000"/>
                    <a:lumOff val="50000"/>
                  </a:prstClr>
                </a:solidFill>
                <a:latin typeface="Segoe UI"/>
                <a:cs typeface="Segoe UI"/>
              </a:rPr>
              <a:t>How many days does it take to get my refund?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1D751D5-A084-4A69-8756-AF5A87338960}"/>
              </a:ext>
            </a:extLst>
          </p:cNvPr>
          <p:cNvSpPr/>
          <p:nvPr/>
        </p:nvSpPr>
        <p:spPr>
          <a:xfrm>
            <a:off x="3653122" y="5900921"/>
            <a:ext cx="1660316" cy="46630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Returns &amp; Refunds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12DD2CB-49D4-4AF7-83E1-9CDDF0C5CE90}"/>
              </a:ext>
            </a:extLst>
          </p:cNvPr>
          <p:cNvSpPr/>
          <p:nvPr/>
        </p:nvSpPr>
        <p:spPr>
          <a:xfrm>
            <a:off x="3601543" y="4276982"/>
            <a:ext cx="1660316" cy="46630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Search &amp; Browse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2FBB28A-EAF9-4991-B9ED-FD4EE09587FE}"/>
              </a:ext>
            </a:extLst>
          </p:cNvPr>
          <p:cNvSpPr/>
          <p:nvPr/>
        </p:nvSpPr>
        <p:spPr>
          <a:xfrm>
            <a:off x="3627685" y="4825419"/>
            <a:ext cx="1660316" cy="46630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Ordering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6E317FF-3B11-4034-B26D-BABB82817055}"/>
              </a:ext>
            </a:extLst>
          </p:cNvPr>
          <p:cNvSpPr/>
          <p:nvPr/>
        </p:nvSpPr>
        <p:spPr>
          <a:xfrm>
            <a:off x="3653120" y="5373856"/>
            <a:ext cx="1660316" cy="46630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Shipping &amp; Delivery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49150BC-277F-477A-A163-DB750DC27A40}"/>
              </a:ext>
            </a:extLst>
          </p:cNvPr>
          <p:cNvSpPr/>
          <p:nvPr/>
        </p:nvSpPr>
        <p:spPr>
          <a:xfrm>
            <a:off x="3678554" y="986361"/>
            <a:ext cx="1660316" cy="4663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Add to cart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ED037B2-90FE-4511-8654-0BDC872312CE}"/>
              </a:ext>
            </a:extLst>
          </p:cNvPr>
          <p:cNvSpPr/>
          <p:nvPr/>
        </p:nvSpPr>
        <p:spPr>
          <a:xfrm>
            <a:off x="3678554" y="1534798"/>
            <a:ext cx="1660316" cy="4663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Buy Item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F071CD8-3803-4FB4-A433-2902358ADAF7}"/>
              </a:ext>
            </a:extLst>
          </p:cNvPr>
          <p:cNvSpPr/>
          <p:nvPr/>
        </p:nvSpPr>
        <p:spPr>
          <a:xfrm>
            <a:off x="3678554" y="2083235"/>
            <a:ext cx="1660316" cy="4663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Find Item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E3DE0C4-1C1E-4DF5-9A51-06E017733D9D}"/>
              </a:ext>
            </a:extLst>
          </p:cNvPr>
          <p:cNvSpPr/>
          <p:nvPr/>
        </p:nvSpPr>
        <p:spPr>
          <a:xfrm>
            <a:off x="3646053" y="2631672"/>
            <a:ext cx="1660316" cy="46630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Track Order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44D2CBA7-60FD-4F15-B319-7BED4461ABD5}"/>
              </a:ext>
            </a:extLst>
          </p:cNvPr>
          <p:cNvSpPr/>
          <p:nvPr/>
        </p:nvSpPr>
        <p:spPr>
          <a:xfrm>
            <a:off x="3640403" y="3180108"/>
            <a:ext cx="1660316" cy="46630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Connect with Human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56B9BAA-6BFE-406F-A124-152998CA4786}"/>
              </a:ext>
            </a:extLst>
          </p:cNvPr>
          <p:cNvSpPr/>
          <p:nvPr/>
        </p:nvSpPr>
        <p:spPr>
          <a:xfrm>
            <a:off x="3605783" y="3728545"/>
            <a:ext cx="1660316" cy="46630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63">
              <a:defRPr/>
            </a:pPr>
            <a:r>
              <a:rPr lang="en-US" sz="1224">
                <a:solidFill>
                  <a:prstClr val="white"/>
                </a:solidFill>
                <a:latin typeface="Segoe UI"/>
                <a:cs typeface="Segoe UI"/>
              </a:rPr>
              <a:t>Policy / Rules</a:t>
            </a:r>
          </a:p>
        </p:txBody>
      </p:sp>
      <p:sp>
        <p:nvSpPr>
          <p:cNvPr id="31" name="Arrow: Pentagon 30">
            <a:extLst>
              <a:ext uri="{FF2B5EF4-FFF2-40B4-BE49-F238E27FC236}">
                <a16:creationId xmlns:a16="http://schemas.microsoft.com/office/drawing/2014/main" id="{8418EAD9-552C-4FE3-98BA-83F027E2E7CC}"/>
              </a:ext>
            </a:extLst>
          </p:cNvPr>
          <p:cNvSpPr/>
          <p:nvPr/>
        </p:nvSpPr>
        <p:spPr>
          <a:xfrm rot="10800000">
            <a:off x="10948951" y="1559091"/>
            <a:ext cx="1293611" cy="515695"/>
          </a:xfrm>
          <a:prstGeom prst="homePlate">
            <a:avLst>
              <a:gd name="adj" fmla="val 4270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 defTabSz="932563">
              <a:defRPr/>
            </a:pPr>
            <a:endParaRPr lang="en-US" sz="1122">
              <a:solidFill>
                <a:prstClr val="white"/>
              </a:solidFill>
              <a:latin typeface="Segoe UI"/>
              <a:cs typeface="Segoe UI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836030D-D152-43CA-9A50-BD345D95EA6C}"/>
              </a:ext>
            </a:extLst>
          </p:cNvPr>
          <p:cNvSpPr txBox="1"/>
          <p:nvPr/>
        </p:nvSpPr>
        <p:spPr>
          <a:xfrm>
            <a:off x="11219708" y="1604214"/>
            <a:ext cx="1022854" cy="4463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 sz="1122">
                <a:solidFill>
                  <a:prstClr val="white"/>
                </a:solidFill>
                <a:latin typeface="Segoe UI"/>
                <a:cs typeface="Segoe UI"/>
              </a:rPr>
              <a:t>Bing Custom Search</a:t>
            </a:r>
          </a:p>
        </p:txBody>
      </p:sp>
      <p:sp>
        <p:nvSpPr>
          <p:cNvPr id="57" name="Arrow: Pentagon 56">
            <a:extLst>
              <a:ext uri="{FF2B5EF4-FFF2-40B4-BE49-F238E27FC236}">
                <a16:creationId xmlns:a16="http://schemas.microsoft.com/office/drawing/2014/main" id="{3A180B4D-66E5-40BB-BD52-5C6766B8E805}"/>
              </a:ext>
            </a:extLst>
          </p:cNvPr>
          <p:cNvSpPr/>
          <p:nvPr/>
        </p:nvSpPr>
        <p:spPr>
          <a:xfrm rot="10800000">
            <a:off x="10948951" y="3686314"/>
            <a:ext cx="1293611" cy="515695"/>
          </a:xfrm>
          <a:prstGeom prst="homePlate">
            <a:avLst>
              <a:gd name="adj" fmla="val 4270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 defTabSz="932563">
              <a:defRPr/>
            </a:pPr>
            <a:endParaRPr lang="en-US" sz="1122">
              <a:solidFill>
                <a:prstClr val="white"/>
              </a:solidFill>
              <a:latin typeface="Segoe UI"/>
              <a:cs typeface="Segoe UI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655717-0C53-4A92-87A7-569435E9D853}"/>
              </a:ext>
            </a:extLst>
          </p:cNvPr>
          <p:cNvSpPr txBox="1"/>
          <p:nvPr/>
        </p:nvSpPr>
        <p:spPr>
          <a:xfrm>
            <a:off x="11219708" y="3814169"/>
            <a:ext cx="1022854" cy="27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 sz="1122" err="1">
                <a:solidFill>
                  <a:prstClr val="white"/>
                </a:solidFill>
                <a:latin typeface="Segoe UI"/>
                <a:cs typeface="Segoe UI"/>
              </a:rPr>
              <a:t>QnA</a:t>
            </a:r>
            <a:r>
              <a:rPr lang="en-US" sz="1122">
                <a:solidFill>
                  <a:prstClr val="white"/>
                </a:solidFill>
                <a:latin typeface="Segoe UI"/>
                <a:cs typeface="Segoe UI"/>
              </a:rPr>
              <a:t> Maker</a:t>
            </a:r>
          </a:p>
        </p:txBody>
      </p:sp>
      <p:sp>
        <p:nvSpPr>
          <p:cNvPr id="59" name="Arrow: Pentagon 58">
            <a:extLst>
              <a:ext uri="{FF2B5EF4-FFF2-40B4-BE49-F238E27FC236}">
                <a16:creationId xmlns:a16="http://schemas.microsoft.com/office/drawing/2014/main" id="{4AAEEE24-0EB6-447F-A372-43A413029B67}"/>
              </a:ext>
            </a:extLst>
          </p:cNvPr>
          <p:cNvSpPr/>
          <p:nvPr/>
        </p:nvSpPr>
        <p:spPr>
          <a:xfrm rot="10800000">
            <a:off x="10941427" y="4938222"/>
            <a:ext cx="1293611" cy="515695"/>
          </a:xfrm>
          <a:prstGeom prst="homePlate">
            <a:avLst>
              <a:gd name="adj" fmla="val 4270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 defTabSz="932563">
              <a:defRPr/>
            </a:pPr>
            <a:endParaRPr lang="en-US" sz="1122">
              <a:solidFill>
                <a:prstClr val="white"/>
              </a:solidFill>
              <a:latin typeface="Segoe UI"/>
              <a:cs typeface="Segoe UI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A2FA1B7-4CB9-46F5-9C18-56AFD9A6F156}"/>
              </a:ext>
            </a:extLst>
          </p:cNvPr>
          <p:cNvSpPr txBox="1"/>
          <p:nvPr/>
        </p:nvSpPr>
        <p:spPr>
          <a:xfrm>
            <a:off x="11219708" y="4994974"/>
            <a:ext cx="1022854" cy="446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 sz="1122">
                <a:solidFill>
                  <a:prstClr val="white"/>
                </a:solidFill>
                <a:latin typeface="Segoe UI"/>
                <a:cs typeface="Segoe UI"/>
              </a:rPr>
              <a:t>Sentiment Analytics</a:t>
            </a:r>
          </a:p>
        </p:txBody>
      </p:sp>
      <p:sp>
        <p:nvSpPr>
          <p:cNvPr id="61" name="Arrow: Pentagon 60">
            <a:extLst>
              <a:ext uri="{FF2B5EF4-FFF2-40B4-BE49-F238E27FC236}">
                <a16:creationId xmlns:a16="http://schemas.microsoft.com/office/drawing/2014/main" id="{46C5AA72-16CB-4174-A3F5-9EBDE2A38DD0}"/>
              </a:ext>
            </a:extLst>
          </p:cNvPr>
          <p:cNvSpPr/>
          <p:nvPr/>
        </p:nvSpPr>
        <p:spPr>
          <a:xfrm rot="10800000">
            <a:off x="10941427" y="2290344"/>
            <a:ext cx="1293611" cy="515695"/>
          </a:xfrm>
          <a:prstGeom prst="homePlate">
            <a:avLst>
              <a:gd name="adj" fmla="val 4270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 defTabSz="932563">
              <a:defRPr/>
            </a:pPr>
            <a:endParaRPr lang="en-US" sz="1122">
              <a:solidFill>
                <a:prstClr val="white"/>
              </a:solidFill>
              <a:latin typeface="Segoe UI"/>
              <a:cs typeface="Segoe UI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4009D80-5A53-4C3C-ACE4-43774628E9F2}"/>
              </a:ext>
            </a:extLst>
          </p:cNvPr>
          <p:cNvSpPr txBox="1"/>
          <p:nvPr/>
        </p:nvSpPr>
        <p:spPr>
          <a:xfrm>
            <a:off x="11219708" y="2347095"/>
            <a:ext cx="1022854" cy="446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563">
              <a:defRPr/>
            </a:pPr>
            <a:r>
              <a:rPr lang="en-US" sz="1122">
                <a:solidFill>
                  <a:prstClr val="white"/>
                </a:solidFill>
                <a:latin typeface="Segoe UI"/>
                <a:cs typeface="Segoe UI"/>
              </a:rPr>
              <a:t>Speech Integration</a:t>
            </a:r>
          </a:p>
        </p:txBody>
      </p:sp>
    </p:spTree>
    <p:extLst>
      <p:ext uri="{BB962C8B-B14F-4D97-AF65-F5344CB8AC3E}">
        <p14:creationId xmlns:p14="http://schemas.microsoft.com/office/powerpoint/2010/main" val="175394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6="http://schemas.microsoft.com/office/drawing/2014/main"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712" y="3094106"/>
            <a:ext cx="9326033" cy="508524"/>
          </a:xfrm>
        </p:spPr>
        <p:txBody>
          <a:bodyPr/>
          <a:lstStyle/>
          <a:p>
            <a:r>
              <a:rPr lang="en-US"/>
              <a:t>A Deeper Look at LUIS</a:t>
            </a:r>
          </a:p>
        </p:txBody>
      </p:sp>
    </p:spTree>
    <p:extLst>
      <p:ext uri="{BB962C8B-B14F-4D97-AF65-F5344CB8AC3E}">
        <p14:creationId xmlns:p14="http://schemas.microsoft.com/office/powerpoint/2010/main" val="11491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FED6B3-6043-9147-89A3-9A02201F9D8D}"/>
              </a:ext>
            </a:extLst>
          </p:cNvPr>
          <p:cNvSpPr/>
          <p:nvPr/>
        </p:nvSpPr>
        <p:spPr bwMode="auto">
          <a:xfrm>
            <a:off x="882" y="1914324"/>
            <a:ext cx="12434711" cy="512931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Development Lifecycle: </a:t>
            </a:r>
            <a:r>
              <a:rPr lang="en-US">
                <a:solidFill>
                  <a:srgbClr val="E4008C"/>
                </a:solidFill>
              </a:rPr>
              <a:t>LUIS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4C8898-509B-234C-960F-6AD92C0BA45A}"/>
              </a:ext>
            </a:extLst>
          </p:cNvPr>
          <p:cNvSpPr/>
          <p:nvPr/>
        </p:nvSpPr>
        <p:spPr bwMode="auto">
          <a:xfrm>
            <a:off x="5849533" y="2560420"/>
            <a:ext cx="6484323" cy="2458682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A660716-3933-4C6D-82EC-3613FD755C4D}"/>
              </a:ext>
            </a:extLst>
          </p:cNvPr>
          <p:cNvSpPr txBox="1">
            <a:spLocks/>
          </p:cNvSpPr>
          <p:nvPr/>
        </p:nvSpPr>
        <p:spPr>
          <a:xfrm>
            <a:off x="619668" y="1230332"/>
            <a:ext cx="11237870" cy="25615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51304">
              <a:defRPr/>
            </a:pPr>
            <a:r>
              <a:rPr lang="en-US" sz="1632" b="0" spc="0">
                <a:solidFill>
                  <a:srgbClr val="FFFFFF"/>
                </a:solidFill>
                <a:latin typeface="Segoe UI Semibold"/>
                <a:cs typeface="Segoe UI Light" panose="020B0502040204020203" pitchFamily="34" charset="0"/>
              </a:rPr>
              <a:t>An iterative approach using Active Learning</a:t>
            </a:r>
          </a:p>
        </p:txBody>
      </p:sp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1B6B6BA9-6DF5-2547-A233-78B66AA8C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905" y="2238828"/>
            <a:ext cx="5463916" cy="405799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462C92E4-91BB-6441-A767-A84C0079E971}"/>
              </a:ext>
            </a:extLst>
          </p:cNvPr>
          <p:cNvSpPr/>
          <p:nvPr/>
        </p:nvSpPr>
        <p:spPr bwMode="auto">
          <a:xfrm>
            <a:off x="6589174" y="4478984"/>
            <a:ext cx="4211593" cy="1790381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51028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4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: Shape 88">
            <a:extLst>
              <a:ext uri="{FF2B5EF4-FFF2-40B4-BE49-F238E27FC236}">
                <a16:creationId xmlns:a16="http://schemas.microsoft.com/office/drawing/2014/main" id="{8FB02631-5A16-41CC-A2B4-EDDCE70EDFB4}"/>
              </a:ext>
            </a:extLst>
          </p:cNvPr>
          <p:cNvSpPr/>
          <p:nvPr/>
        </p:nvSpPr>
        <p:spPr>
          <a:xfrm>
            <a:off x="600855" y="2828990"/>
            <a:ext cx="3990981" cy="28776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0311" tIns="60311" rIns="60311" bIns="60311" numCol="1" spcCol="1270" anchor="ctr" anchorCtr="0">
            <a:noAutofit/>
          </a:bodyPr>
          <a:lstStyle/>
          <a:p>
            <a:pPr marL="466298" indent="-466298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  <a:defRPr/>
            </a:pPr>
            <a:r>
              <a:rPr lang="en-US" sz="2040">
                <a:solidFill>
                  <a:srgbClr val="1A1A1A"/>
                </a:solidFill>
                <a:latin typeface="Segoe UI Semibold"/>
                <a:cs typeface="Segoe UI Light" panose="020B0502040204020203" pitchFamily="34" charset="0"/>
              </a:rPr>
              <a:t>Define Schema</a:t>
            </a:r>
          </a:p>
          <a:p>
            <a:pPr marL="466298" indent="-466298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  <a:defRPr/>
            </a:pPr>
            <a:r>
              <a:rPr lang="en-US" sz="2040">
                <a:solidFill>
                  <a:srgbClr val="1A1A1A"/>
                </a:solidFill>
                <a:latin typeface="Segoe UI Semibold"/>
                <a:cs typeface="Segoe UI Light" panose="020B0502040204020203" pitchFamily="34" charset="0"/>
              </a:rPr>
              <a:t>Add training examples</a:t>
            </a:r>
          </a:p>
          <a:p>
            <a:pPr marL="466298" indent="-466298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  <a:defRPr/>
            </a:pPr>
            <a:r>
              <a:rPr lang="en-US" sz="2040">
                <a:solidFill>
                  <a:srgbClr val="1A1A1A"/>
                </a:solidFill>
                <a:latin typeface="Segoe UI Semibold"/>
                <a:cs typeface="Segoe UI Light" panose="020B0502040204020203" pitchFamily="34" charset="0"/>
              </a:rPr>
              <a:t>Add features</a:t>
            </a:r>
          </a:p>
          <a:p>
            <a:pPr marL="466298" indent="-466298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  <a:defRPr/>
            </a:pPr>
            <a:r>
              <a:rPr lang="en-US" sz="2040">
                <a:solidFill>
                  <a:srgbClr val="1A1A1A"/>
                </a:solidFill>
                <a:latin typeface="Segoe UI Semibold"/>
                <a:cs typeface="Segoe UI Light" panose="020B0502040204020203" pitchFamily="34" charset="0"/>
              </a:rPr>
              <a:t>Test</a:t>
            </a:r>
          </a:p>
          <a:p>
            <a:pPr marL="466298" indent="-466298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  <a:defRPr/>
            </a:pPr>
            <a:r>
              <a:rPr lang="en-US" sz="2040">
                <a:solidFill>
                  <a:srgbClr val="1A1A1A"/>
                </a:solidFill>
                <a:latin typeface="Segoe UI Semibold"/>
                <a:cs typeface="Segoe UI Light" panose="020B0502040204020203" pitchFamily="34" charset="0"/>
              </a:rPr>
              <a:t>Publish</a:t>
            </a:r>
          </a:p>
          <a:p>
            <a:pPr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US" sz="2040">
                <a:solidFill>
                  <a:srgbClr val="1A1A1A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   &lt; repeat &gt;</a:t>
            </a:r>
          </a:p>
          <a:p>
            <a:pPr algn="ctr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1224">
              <a:solidFill>
                <a:srgbClr val="E3008C"/>
              </a:solidFill>
              <a:latin typeface="Segoe UI"/>
              <a:cs typeface="Segoe UI Light" panose="020B0502040204020203" pitchFamily="34" charset="0"/>
            </a:endParaRPr>
          </a:p>
          <a:p>
            <a:pPr algn="ctr" defTabSz="4533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1224">
              <a:solidFill>
                <a:srgbClr val="E3008C"/>
              </a:solidFill>
              <a:latin typeface="Segoe UI Semibold"/>
              <a:cs typeface="Segoe UI Light" panose="020B0502040204020203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3BF2E1D-1D3C-0F4F-9899-6ED48341E89A}"/>
              </a:ext>
            </a:extLst>
          </p:cNvPr>
          <p:cNvGrpSpPr/>
          <p:nvPr/>
        </p:nvGrpSpPr>
        <p:grpSpPr>
          <a:xfrm>
            <a:off x="7971679" y="3400090"/>
            <a:ext cx="1772031" cy="886307"/>
            <a:chOff x="7955264" y="3271849"/>
            <a:chExt cx="1652395" cy="826469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9B55670-4284-C941-8461-FD33AD929997}"/>
                </a:ext>
              </a:extLst>
            </p:cNvPr>
            <p:cNvSpPr/>
            <p:nvPr/>
          </p:nvSpPr>
          <p:spPr bwMode="auto">
            <a:xfrm>
              <a:off x="7955264" y="3271849"/>
              <a:ext cx="1652395" cy="812923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36" b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EFFBF4C-BF5E-4D47-9772-CB9F8BFBBE07}"/>
                </a:ext>
              </a:extLst>
            </p:cNvPr>
            <p:cNvSpPr/>
            <p:nvPr/>
          </p:nvSpPr>
          <p:spPr bwMode="auto">
            <a:xfrm>
              <a:off x="8126911" y="3311984"/>
              <a:ext cx="1443469" cy="786334"/>
            </a:xfrm>
            <a:prstGeom prst="ellipse">
              <a:avLst/>
            </a:prstGeom>
            <a:noFill/>
            <a:ln w="3175">
              <a:solidFill>
                <a:schemeClr val="accent3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5102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IN" sz="204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0C2EC000-429B-CD49-B7D2-51398A6AFB6F}"/>
                </a:ext>
              </a:extLst>
            </p:cNvPr>
            <p:cNvSpPr/>
            <p:nvPr/>
          </p:nvSpPr>
          <p:spPr bwMode="auto">
            <a:xfrm>
              <a:off x="8209178" y="3361111"/>
              <a:ext cx="1263115" cy="688079"/>
            </a:xfrm>
            <a:prstGeom prst="arc">
              <a:avLst>
                <a:gd name="adj1" fmla="val 18164679"/>
                <a:gd name="adj2" fmla="val 2640657"/>
              </a:avLst>
            </a:prstGeom>
            <a:noFill/>
            <a:ln w="19050">
              <a:solidFill>
                <a:schemeClr val="accent3"/>
              </a:solidFill>
              <a:headEnd type="none" w="lg" len="med"/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5102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IN" sz="204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833FA538-7F43-2E46-98A8-C684B651798D}"/>
                </a:ext>
              </a:extLst>
            </p:cNvPr>
            <p:cNvSpPr/>
            <p:nvPr/>
          </p:nvSpPr>
          <p:spPr bwMode="auto">
            <a:xfrm>
              <a:off x="8286629" y="3403302"/>
              <a:ext cx="1108213" cy="603697"/>
            </a:xfrm>
            <a:prstGeom prst="arc">
              <a:avLst>
                <a:gd name="adj1" fmla="val 5984533"/>
                <a:gd name="adj2" fmla="val 9556605"/>
              </a:avLst>
            </a:prstGeom>
            <a:noFill/>
            <a:ln w="12700">
              <a:solidFill>
                <a:schemeClr val="accent3"/>
              </a:solidFill>
              <a:headEnd type="none" w="lg" len="med"/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5102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IN" sz="204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2781D152-080B-9B49-83B1-6B326BF54377}"/>
                </a:ext>
              </a:extLst>
            </p:cNvPr>
            <p:cNvSpPr/>
            <p:nvPr/>
          </p:nvSpPr>
          <p:spPr bwMode="auto">
            <a:xfrm>
              <a:off x="8209322" y="3361189"/>
              <a:ext cx="1262829" cy="687924"/>
            </a:xfrm>
            <a:prstGeom prst="arc">
              <a:avLst>
                <a:gd name="adj1" fmla="val 2960407"/>
                <a:gd name="adj2" fmla="val 7440616"/>
              </a:avLst>
            </a:prstGeom>
            <a:noFill/>
            <a:ln w="6350">
              <a:solidFill>
                <a:schemeClr val="accent3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5102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IN" sz="204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9" name="Arc 38">
              <a:extLst>
                <a:ext uri="{FF2B5EF4-FFF2-40B4-BE49-F238E27FC236}">
                  <a16:creationId xmlns:a16="http://schemas.microsoft.com/office/drawing/2014/main" id="{9B1E5C79-3DC9-6844-97DD-D15B1438EA9C}"/>
                </a:ext>
              </a:extLst>
            </p:cNvPr>
            <p:cNvSpPr/>
            <p:nvPr/>
          </p:nvSpPr>
          <p:spPr bwMode="auto">
            <a:xfrm>
              <a:off x="8252573" y="3384750"/>
              <a:ext cx="1026331" cy="559092"/>
            </a:xfrm>
            <a:prstGeom prst="arc">
              <a:avLst>
                <a:gd name="adj1" fmla="val 11150534"/>
                <a:gd name="adj2" fmla="val 16828516"/>
              </a:avLst>
            </a:prstGeom>
            <a:noFill/>
            <a:ln w="6350">
              <a:solidFill>
                <a:schemeClr val="accent3"/>
              </a:solidFill>
              <a:headEnd type="none" w="lg" len="med"/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3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7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50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3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18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01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84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69" algn="l" defTabSz="914367" rtl="0" eaLnBrk="1" latinLnBrk="0" hangingPunct="1">
                <a:defRPr sz="17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5102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IN" sz="204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D8AA8B-5967-AE4E-92DF-AFFF903423B7}"/>
              </a:ext>
            </a:extLst>
          </p:cNvPr>
          <p:cNvSpPr txBox="1"/>
          <p:nvPr/>
        </p:nvSpPr>
        <p:spPr>
          <a:xfrm>
            <a:off x="8464128" y="3757504"/>
            <a:ext cx="1016619" cy="1600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32563">
              <a:defRPr/>
            </a:pPr>
            <a:r>
              <a:rPr lang="en-US" sz="1020">
                <a:solidFill>
                  <a:srgbClr val="E3008C"/>
                </a:solidFill>
                <a:latin typeface="Segoe UI Semibold"/>
              </a:rPr>
              <a:t>Active Learning</a:t>
            </a:r>
          </a:p>
        </p:txBody>
      </p:sp>
    </p:spTree>
    <p:extLst>
      <p:ext uri="{BB962C8B-B14F-4D97-AF65-F5344CB8AC3E}">
        <p14:creationId xmlns:p14="http://schemas.microsoft.com/office/powerpoint/2010/main" val="175494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16="http://schemas.microsoft.com/office/drawing/2014/main"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5-50111_Build 2017_LIGHT GRAY TEMPLATE">
  <a:themeElements>
    <a:clrScheme name="Build 2017 Colors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BCF2"/>
      </a:accent2>
      <a:accent3>
        <a:srgbClr val="505050"/>
      </a:accent3>
      <a:accent4>
        <a:srgbClr val="002050"/>
      </a:accent4>
      <a:accent5>
        <a:srgbClr val="FFB900"/>
      </a:accent5>
      <a:accent6>
        <a:srgbClr val="D2D2D2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2017_Template.potx" id="{5417D3E2-C3A5-48BF-8802-FB8B38AE9E9C}" vid="{3B9D3600-BA2F-499E-9B74-B0493B08579C}"/>
    </a:ext>
  </a:extLst>
</a:theme>
</file>

<file path=ppt/theme/theme10.xml><?xml version="1.0" encoding="utf-8"?>
<a:theme xmlns:a="http://schemas.openxmlformats.org/drawingml/2006/main" name="WHITE TEMPLATE">
  <a:themeElements>
    <a:clrScheme name="TT - Blue with white">
      <a:dk1>
        <a:srgbClr val="353535"/>
      </a:dk1>
      <a:lt1>
        <a:srgbClr val="FFFFFF"/>
      </a:lt1>
      <a:dk2>
        <a:srgbClr val="002050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B4009E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Sept_2016.potx" id="{ECBC7363-A966-411C-ADC6-24676D8BE435}" vid="{2BB6782C-6926-424C-BAA7-2F1F2A62E2C2}"/>
    </a:ext>
  </a:extLst>
</a:theme>
</file>

<file path=ppt/theme/theme1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5-50195_Microsoft_Build_Template">
  <a:themeElements>
    <a:clrScheme name="Microsoft Build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05050"/>
      </a:accent1>
      <a:accent2>
        <a:srgbClr val="D2D2D2"/>
      </a:accent2>
      <a:accent3>
        <a:srgbClr val="E3008C"/>
      </a:accent3>
      <a:accent4>
        <a:srgbClr val="32145A"/>
      </a:accent4>
      <a:accent5>
        <a:srgbClr val="2139B5"/>
      </a:accent5>
      <a:accent6>
        <a:srgbClr val="E6E6E6"/>
      </a:accent6>
      <a:hlink>
        <a:srgbClr val="2139B5"/>
      </a:hlink>
      <a:folHlink>
        <a:srgbClr val="2139B5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8_16x9_Breakout_Template.potx" id="{1A72F1D6-8E00-44B7-8612-A96C51648790}" vid="{FC63816D-7A82-403A-9DF6-29F1914C4360}"/>
    </a:ext>
  </a:extLst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-50111_Build 2017_DARK GRAY TEMPLATE">
  <a:themeElements>
    <a:clrScheme name="Build 2017 Colors (Dark Gray)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BCF2"/>
      </a:accent2>
      <a:accent3>
        <a:srgbClr val="EAEAEA"/>
      </a:accent3>
      <a:accent4>
        <a:srgbClr val="002050"/>
      </a:accent4>
      <a:accent5>
        <a:srgbClr val="FFB900"/>
      </a:accent5>
      <a:accent6>
        <a:srgbClr val="737373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2017_Template.potx" id="{5417D3E2-C3A5-48BF-8802-FB8B38AE9E9C}" vid="{D138E69B-724A-4446-A2DA-FF3B08B1663E}"/>
    </a:ext>
  </a:extLst>
</a:theme>
</file>

<file path=ppt/theme/theme3.xml><?xml version="1.0" encoding="utf-8"?>
<a:theme xmlns:a="http://schemas.openxmlformats.org/drawingml/2006/main" name="1_5-50111_Build 2017_DARK GRAY TEMPLATE">
  <a:themeElements>
    <a:clrScheme name="Build 2017 Colors (Dark Gray)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BCF2"/>
      </a:accent2>
      <a:accent3>
        <a:srgbClr val="EAEAEA"/>
      </a:accent3>
      <a:accent4>
        <a:srgbClr val="002050"/>
      </a:accent4>
      <a:accent5>
        <a:srgbClr val="FFB900"/>
      </a:accent5>
      <a:accent6>
        <a:srgbClr val="737373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Conference_B8090_Language_Jefford" id="{0AD8EBC0-1CCC-4F10-ADFD-CCE7E5DD2B50}" vid="{6D97C429-840C-4AE5-9698-01E9F2EE86DA}"/>
    </a:ext>
  </a:extLst>
</a:theme>
</file>

<file path=ppt/theme/theme4.xml><?xml version="1.0" encoding="utf-8"?>
<a:theme xmlns:a="http://schemas.openxmlformats.org/drawingml/2006/main" name="2_Color Template">
  <a:themeElements>
    <a:clrScheme name="AI and Research">
      <a:dk1>
        <a:srgbClr val="0078D7"/>
      </a:dk1>
      <a:lt1>
        <a:srgbClr val="FFFFFF"/>
      </a:lt1>
      <a:dk2>
        <a:srgbClr val="000000"/>
      </a:dk2>
      <a:lt2>
        <a:srgbClr val="FFFFFF"/>
      </a:lt2>
      <a:accent1>
        <a:srgbClr val="4DB0FF"/>
      </a:accent1>
      <a:accent2>
        <a:srgbClr val="0078D7"/>
      </a:accent2>
      <a:accent3>
        <a:srgbClr val="002050"/>
      </a:accent3>
      <a:accent4>
        <a:srgbClr val="505050"/>
      </a:accent4>
      <a:accent5>
        <a:srgbClr val="D83B01"/>
      </a:accent5>
      <a:accent6>
        <a:srgbClr val="008272"/>
      </a:accent6>
      <a:hlink>
        <a:srgbClr val="002050"/>
      </a:hlink>
      <a:folHlink>
        <a:srgbClr val="00827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Conference_B8090_Language_Jefford" id="{0AD8EBC0-1CCC-4F10-ADFD-CCE7E5DD2B50}" vid="{23D54CB6-4B5D-4879-AE21-E4117E993120}"/>
    </a:ext>
  </a:extLst>
</a:theme>
</file>

<file path=ppt/theme/theme5.xml><?xml version="1.0" encoding="utf-8"?>
<a:theme xmlns:a="http://schemas.openxmlformats.org/drawingml/2006/main" name="1_Color Template">
  <a:themeElements>
    <a:clrScheme name="Microsoft Technology and Research">
      <a:dk1>
        <a:srgbClr val="0078D7"/>
      </a:dk1>
      <a:lt1>
        <a:srgbClr val="FFFFFF"/>
      </a:lt1>
      <a:dk2>
        <a:srgbClr val="000000"/>
      </a:dk2>
      <a:lt2>
        <a:srgbClr val="FFFFFF"/>
      </a:lt2>
      <a:accent1>
        <a:srgbClr val="89CAFE"/>
      </a:accent1>
      <a:accent2>
        <a:srgbClr val="4DB0FF"/>
      </a:accent2>
      <a:accent3>
        <a:srgbClr val="0078D7"/>
      </a:accent3>
      <a:accent4>
        <a:srgbClr val="002050"/>
      </a:accent4>
      <a:accent5>
        <a:srgbClr val="505050"/>
      </a:accent5>
      <a:accent6>
        <a:srgbClr val="D83B01"/>
      </a:accent6>
      <a:hlink>
        <a:srgbClr val="002050"/>
      </a:hlink>
      <a:folHlink>
        <a:srgbClr val="D83B01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Conference_B8090_Language_Jefford" id="{0AD8EBC0-1CCC-4F10-ADFD-CCE7E5DD2B50}" vid="{BC556A69-962F-4A80-BB9C-145069735D01}"/>
    </a:ext>
  </a:extLst>
</a:theme>
</file>

<file path=ppt/theme/theme6.xml><?xml version="1.0" encoding="utf-8"?>
<a:theme xmlns:a="http://schemas.openxmlformats.org/drawingml/2006/main" name="1_5-50111_Build 2017_LIGHT GRAY TEMPLATE">
  <a:themeElements>
    <a:clrScheme name="Build 2017 Colors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BCF2"/>
      </a:accent2>
      <a:accent3>
        <a:srgbClr val="505050"/>
      </a:accent3>
      <a:accent4>
        <a:srgbClr val="002050"/>
      </a:accent4>
      <a:accent5>
        <a:srgbClr val="FFB900"/>
      </a:accent5>
      <a:accent6>
        <a:srgbClr val="D2D2D2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peaker Template_Microsoft Build2017 - Bing Maps.potx [Read-Only]" id="{40B8A606-A320-42BD-A0F2-74896BBB5EB5}" vid="{2960A0A7-55C1-47EE-85D6-32E44A7C0BAD}"/>
    </a:ext>
  </a:extLst>
</a:theme>
</file>

<file path=ppt/theme/theme7.xml><?xml version="1.0" encoding="utf-8"?>
<a:theme xmlns:a="http://schemas.openxmlformats.org/drawingml/2006/main" name="3_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Conference_B8090_Language_Jefford" id="{0AD8EBC0-1CCC-4F10-ADFD-CCE7E5DD2B50}" vid="{1259DF55-BD59-4C97-B002-CB5402C76EBB}"/>
    </a:ext>
  </a:extLst>
</a:theme>
</file>

<file path=ppt/theme/theme8.xml><?xml version="1.0" encoding="utf-8"?>
<a:theme xmlns:a="http://schemas.openxmlformats.org/drawingml/2006/main" name="2_5-50111_Build 2017_DARK GRAY TEMPLATE">
  <a:themeElements>
    <a:clrScheme name="Build 2017 Colors (Dark Gray)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BCF2"/>
      </a:accent2>
      <a:accent3>
        <a:srgbClr val="EAEAEA"/>
      </a:accent3>
      <a:accent4>
        <a:srgbClr val="002050"/>
      </a:accent4>
      <a:accent5>
        <a:srgbClr val="FFB900"/>
      </a:accent5>
      <a:accent6>
        <a:srgbClr val="737373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3175">
          <a:solidFill>
            <a:schemeClr val="accent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32472" fontAlgn="base">
          <a:spcBef>
            <a:spcPct val="0"/>
          </a:spcBef>
          <a:spcAft>
            <a:spcPct val="0"/>
          </a:spcAft>
          <a:defRPr sz="2400" dirty="0">
            <a:solidFill>
              <a:schemeClr val="tx1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2017_B8097" id="{DBE1B9E9-FF33-4F02-8F36-6FFF6E0BA6AF}" vid="{EC4501E7-9FFE-4E5B-A13D-A3B46EB2EED6}"/>
    </a:ext>
  </a:extLst>
</a:theme>
</file>

<file path=ppt/theme/theme9.xml><?xml version="1.0" encoding="utf-8"?>
<a:theme xmlns:a="http://schemas.openxmlformats.org/drawingml/2006/main" name="2_5-50195_Microsoft_Build_Template">
  <a:themeElements>
    <a:clrScheme name="Microsoft Build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05050"/>
      </a:accent1>
      <a:accent2>
        <a:srgbClr val="D2D2D2"/>
      </a:accent2>
      <a:accent3>
        <a:srgbClr val="E3008C"/>
      </a:accent3>
      <a:accent4>
        <a:srgbClr val="32145A"/>
      </a:accent4>
      <a:accent5>
        <a:srgbClr val="2139B5"/>
      </a:accent5>
      <a:accent6>
        <a:srgbClr val="E6E6E6"/>
      </a:accent6>
      <a:hlink>
        <a:srgbClr val="2139B5"/>
      </a:hlink>
      <a:folHlink>
        <a:srgbClr val="2139B5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8_16x9_Breakout_Template" id="{62E5DDFD-136A-4454-93AA-F9EEDC03F6EE}" vid="{C8F2F39E-C83A-490F-AC04-899CDEC77B0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_ip_UnifiedCompliancePolicyUIAction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Washington State Convention and Trade Center</TermName>
          <TermId xmlns="http://schemas.microsoft.com/office/infopath/2007/PartnerControls">2ebf141d-f871-4cc9-bf08-f87f112ab464</TermId>
        </TermInfo>
      </Terms>
    </d12e2661e9634d9aa98bbb375f31aced>
    <Event_x0020_Start_x0020_Date xmlns="01c77077-aee4-4b5f-bd4e-9cd40a6fff29">2017-05-10T07:00:00+00:00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Seattle</TermName>
          <TermId xmlns="http://schemas.microsoft.com/office/infopath/2007/PartnerControls">54f46ed2-c77e-4a59-b182-a4171fdb0d11</TermId>
        </TermInfo>
      </Terms>
    </iaa5f83406f94009a0f6a3e890699ff7>
    <External_x0020_Speaker xmlns="01c77077-aee4-4b5f-bd4e-9cd40a6fff29">Darren Jefford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2017-05-11T07:00:00+00:00</Presentation_x0020_Date>
    <fc15c16204564de583b4c942b10d19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developers</TermName>
          <TermId xmlns="http://schemas.microsoft.com/office/infopath/2007/PartnerControls">8e4a08dc-5d95-4156-ab65-f22579a1592a</TermId>
        </TermInfo>
      </Terms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Build</TermName>
          <TermId xmlns="http://schemas.microsoft.com/office/infopath/2007/PartnerControls">58542b36-5bf5-46a6-a53f-a41fb7a73785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_ip_UnifiedCompliancePolicyProperties xmlns="http://schemas.microsoft.com/sharepoint/v3" xsi:nil="true"/>
    <Session_x0020_Code xmlns="01c77077-aee4-4b5f-bd4e-9cd40a6fff29">B8090</Session_x0020_Code>
    <Event_x0020_End_x0020_Date xmlns="01c77077-aee4-4b5f-bd4e-9cd40a6fff29">2017-05-12T07:00:00+00:00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NumberofDownloads xmlns="230e9df3-be65-4c73-a93b-d1236ebd677e" xsi:nil="true"/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Build 2017</TermName>
          <TermId xmlns="http://schemas.microsoft.com/office/infopath/2007/PartnerControls">0407fc0d-d203-4d0a-848e-0398e286e7e2</TermId>
        </TermInfo>
      </Terms>
    </TaxKeywordTaxHTField>
    <TaxCatchAll xmlns="230e9df3-be65-4c73-a93b-d1236ebd677e">
      <Value>47</Value>
      <Value>53</Value>
      <Value>52</Value>
      <Value>316</Value>
      <Value>315</Value>
    </TaxCatchAl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6" ma:contentTypeDescription="" ma:contentTypeScope="" ma:versionID="d383a91d1b86d4650368c84defa1a2c1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2cfdfd5a193d92c0d7e2d70576dfb5fb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  <xsd:element name="_ip_UnifiedCompliancePolicyProperties" ma:index="41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42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43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44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http://schemas.microsoft.com/office/2006/metadata/properties"/>
    <ds:schemaRef ds:uri="230e9df3-be65-4c73-a93b-d1236ebd677e"/>
    <ds:schemaRef ds:uri="http://schemas.openxmlformats.org/package/2006/metadata/core-properties"/>
    <ds:schemaRef ds:uri="http://purl.org/dc/elements/1.1/"/>
    <ds:schemaRef ds:uri="8ff673fc-3231-4e3a-893b-6d7f7cd32766"/>
    <ds:schemaRef ds:uri="http://purl.org/dc/terms/"/>
    <ds:schemaRef ds:uri="http://schemas.microsoft.com/sharepoint/v3"/>
    <ds:schemaRef ds:uri="01c77077-aee4-4b5f-bd4e-9cd40a6fff29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408956B-D258-40C7-8C24-091EC53E300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Microsoft_Build2017_Template</Template>
  <TotalTime>6</TotalTime>
  <Words>1058</Words>
  <Application>Microsoft Office PowerPoint</Application>
  <PresentationFormat>Custom</PresentationFormat>
  <Paragraphs>239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16</vt:i4>
      </vt:variant>
    </vt:vector>
  </HeadingPairs>
  <TitlesOfParts>
    <vt:vector size="39" baseType="lpstr">
      <vt:lpstr>Arial</vt:lpstr>
      <vt:lpstr>Calibri</vt:lpstr>
      <vt:lpstr>Calibri Light</vt:lpstr>
      <vt:lpstr>Consolas</vt:lpstr>
      <vt:lpstr>Segoe UI</vt:lpstr>
      <vt:lpstr>Segoe UI Light</vt:lpstr>
      <vt:lpstr>Segoe UI Semibold</vt:lpstr>
      <vt:lpstr>Segoe UI Semilight</vt:lpstr>
      <vt:lpstr>Times New Roman</vt:lpstr>
      <vt:lpstr>Wingdings</vt:lpstr>
      <vt:lpstr>5-50111_Build 2017_LIGHT GRAY TEMPLATE</vt:lpstr>
      <vt:lpstr>5-50111_Build 2017_DARK GRAY TEMPLATE</vt:lpstr>
      <vt:lpstr>1_5-50111_Build 2017_DARK GRAY TEMPLATE</vt:lpstr>
      <vt:lpstr>2_Color Template</vt:lpstr>
      <vt:lpstr>1_Color Template</vt:lpstr>
      <vt:lpstr>1_5-50111_Build 2017_LIGHT GRAY TEMPLATE</vt:lpstr>
      <vt:lpstr>3_5-30721_Build_2016_Template_Light</vt:lpstr>
      <vt:lpstr>2_5-50111_Build 2017_DARK GRAY TEMPLATE</vt:lpstr>
      <vt:lpstr>2_5-50195_Microsoft_Build_Template</vt:lpstr>
      <vt:lpstr>WHITE TEMPLATE</vt:lpstr>
      <vt:lpstr>1_Office Theme</vt:lpstr>
      <vt:lpstr>5-50195_Microsoft_Build_Template</vt:lpstr>
      <vt:lpstr>Office Theme</vt:lpstr>
      <vt:lpstr>Language Understanding</vt:lpstr>
      <vt:lpstr>Language Understanding (LUIS) Machine learning-based service to build natural language into apps, bots, and IoT devices.  Quickly create enterprise-ready, custom models that continuously improve. </vt:lpstr>
      <vt:lpstr>LUIS</vt:lpstr>
      <vt:lpstr>Scenario</vt:lpstr>
      <vt:lpstr>PowerPoint Presentation</vt:lpstr>
      <vt:lpstr>PowerPoint Presentation</vt:lpstr>
      <vt:lpstr>LUIS Schema</vt:lpstr>
      <vt:lpstr>A Deeper Look at LUIS</vt:lpstr>
      <vt:lpstr>Development Lifecycle: LUIS</vt:lpstr>
      <vt:lpstr>Build Models with Less Effort</vt:lpstr>
      <vt:lpstr>Machine Teaching</vt:lpstr>
      <vt:lpstr>AI Quality Scorecard</vt:lpstr>
      <vt:lpstr>LUIS Best Practices</vt:lpstr>
      <vt:lpstr>PowerPoint Presentation</vt:lpstr>
      <vt:lpstr>PowerPoint Presentation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Microsoft Cognitive Services can help your apps communicate with people</dc:title>
  <dc:subject>Microsoft Build 2017</dc:subject>
  <dc:creator>MS Events</dc:creator>
  <cp:keywords>Microsoft Build 2017</cp:keywords>
  <dc:description>Template: Mitchell Derrey, Silver Fox Productions_x000d_
Formatting: _x000d_
Audience Type:</dc:description>
  <cp:lastModifiedBy>Alberto Diaz Martin</cp:lastModifiedBy>
  <cp:revision>4</cp:revision>
  <dcterms:created xsi:type="dcterms:W3CDTF">2017-05-11T21:17:51Z</dcterms:created>
  <dcterms:modified xsi:type="dcterms:W3CDTF">2018-09-10T09:06:38Z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53;#Washington State Convention and Trade Center|2ebf141d-f871-4cc9-bf08-f87f112ab464</vt:lpwstr>
  </property>
  <property fmtid="{D5CDD505-2E9C-101B-9397-08002B2CF9AE}" pid="7" name="Track">
    <vt:lpwstr/>
  </property>
  <property fmtid="{D5CDD505-2E9C-101B-9397-08002B2CF9AE}" pid="8" name="Event Location">
    <vt:lpwstr>52;#Seattle|54f46ed2-c77e-4a59-b182-a4171fdb0d11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315;#Microsoft Build 2017|0407fc0d-d203-4d0a-848e-0398e286e7e2</vt:lpwstr>
  </property>
  <property fmtid="{D5CDD505-2E9C-101B-9397-08002B2CF9AE}" pid="12" name="Audience1">
    <vt:lpwstr>316;#developers|8e4a08dc-5d95-4156-ab65-f22579a1592a</vt:lpwstr>
  </property>
  <property fmtid="{D5CDD505-2E9C-101B-9397-08002B2CF9AE}" pid="13" name="Event Name">
    <vt:lpwstr>47;#Build|58542b36-5bf5-46a6-a53f-a41fb7a73785</vt:lpwstr>
  </property>
</Properties>
</file>

<file path=docProps/thumbnail.jpeg>
</file>